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804" r:id="rId3"/>
    <p:sldMasterId id="2147483816" r:id="rId4"/>
    <p:sldMasterId id="2147483828" r:id="rId5"/>
    <p:sldMasterId id="2147483840" r:id="rId6"/>
    <p:sldMasterId id="2147483852" r:id="rId7"/>
    <p:sldMasterId id="2147483864" r:id="rId8"/>
    <p:sldMasterId id="2147483876" r:id="rId9"/>
    <p:sldMasterId id="2147483888" r:id="rId10"/>
    <p:sldMasterId id="2147483924" r:id="rId11"/>
  </p:sldMasterIdLst>
  <p:notesMasterIdLst>
    <p:notesMasterId r:id="rId33"/>
  </p:notesMasterIdLst>
  <p:sldIdLst>
    <p:sldId id="256" r:id="rId12"/>
    <p:sldId id="257" r:id="rId13"/>
    <p:sldId id="259" r:id="rId14"/>
    <p:sldId id="269" r:id="rId15"/>
    <p:sldId id="258" r:id="rId16"/>
    <p:sldId id="260" r:id="rId17"/>
    <p:sldId id="267" r:id="rId18"/>
    <p:sldId id="261" r:id="rId19"/>
    <p:sldId id="262" r:id="rId20"/>
    <p:sldId id="265"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CC0099"/>
    <a:srgbClr val="0033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1A39C-14CA-43CD-8DF9-8D150BE03A57}" type="datetimeFigureOut">
              <a:rPr lang="zh-TW" altLang="en-US" smtClean="0"/>
              <a:t>2019/5/6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DB44F-D26C-49EA-B1C3-25117303BC7C}" type="slidenum">
              <a:rPr lang="zh-TW" altLang="en-US" smtClean="0"/>
              <a:t>‹#›</a:t>
            </a:fld>
            <a:endParaRPr lang="zh-TW" altLang="en-US"/>
          </a:p>
        </p:txBody>
      </p:sp>
    </p:spTree>
    <p:extLst>
      <p:ext uri="{BB962C8B-B14F-4D97-AF65-F5344CB8AC3E}">
        <p14:creationId xmlns:p14="http://schemas.microsoft.com/office/powerpoint/2010/main" val="300209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8CDB44F-D26C-49EA-B1C3-25117303BC7C}" type="slidenum">
              <a:rPr lang="zh-TW" altLang="en-US" smtClean="0"/>
              <a:t>5</a:t>
            </a:fld>
            <a:endParaRPr lang="zh-TW" altLang="en-US"/>
          </a:p>
        </p:txBody>
      </p:sp>
    </p:spTree>
    <p:extLst>
      <p:ext uri="{BB962C8B-B14F-4D97-AF65-F5344CB8AC3E}">
        <p14:creationId xmlns:p14="http://schemas.microsoft.com/office/powerpoint/2010/main" val="58962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166582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30291561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zh-TW" altLang="en-US" smtClean="0"/>
              <a:t>按一下以編輯母片標題樣式</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white"/>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bwMode="white"/>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12" name="Content Placeholder 11"/>
          <p:cNvSpPr>
            <a:spLocks noGrp="1"/>
          </p:cNvSpPr>
          <p:nvPr>
            <p:ph sz="quarter" idx="14"/>
          </p:nvPr>
        </p:nvSpPr>
        <p:spPr>
          <a:xfrm>
            <a:off x="46482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477EF3-CB56-4700-82AC-872259936533}" type="slidenum">
              <a:rPr lang="zh-TW" altLang="en-US" smtClean="0"/>
              <a:t>‹#›</a:t>
            </a:fld>
            <a:endParaRPr lang="zh-TW"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9" name="Content Placeholder 8"/>
          <p:cNvSpPr>
            <a:spLocks noGrp="1"/>
          </p:cNvSpPr>
          <p:nvPr>
            <p:ph sz="quarter" idx="13"/>
          </p:nvPr>
        </p:nvSpPr>
        <p:spPr>
          <a:xfrm>
            <a:off x="1371600" y="1676400"/>
            <a:ext cx="3276600" cy="3505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14660651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23" name="Slide Number Placeholder 22"/>
          <p:cNvSpPr>
            <a:spLocks noGrp="1"/>
          </p:cNvSpPr>
          <p:nvPr>
            <p:ph type="sldNum" sz="quarter" idx="11"/>
          </p:nvPr>
        </p:nvSpPr>
        <p:spPr/>
        <p:txBody>
          <a:bodyPr/>
          <a:lstStyle/>
          <a:p>
            <a:fld id="{D7477EF3-CB56-4700-82AC-872259936533}" type="slidenum">
              <a:rPr lang="zh-TW" altLang="en-US" smtClean="0"/>
              <a:t>‹#›</a:t>
            </a:fld>
            <a:endParaRPr lang="zh-TW" altLang="en-US"/>
          </a:p>
        </p:txBody>
      </p:sp>
      <p:sp>
        <p:nvSpPr>
          <p:cNvPr id="24" name="Footer Placeholder 23"/>
          <p:cNvSpPr>
            <a:spLocks noGrp="1"/>
          </p:cNvSpPr>
          <p:nvPr>
            <p:ph type="ftr" sz="quarter" idx="12"/>
          </p:nvPr>
        </p:nvSpPr>
        <p:spPr/>
        <p:txBody>
          <a:bodyPr/>
          <a:lstStyle/>
          <a:p>
            <a:endParaRPr lang="zh-TW" alt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zh-TW" altLang="en-US" smtClean="0"/>
              <a:t>按一下以編輯母片標題樣式</a:t>
            </a:r>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Date Placeholder 11"/>
          <p:cNvSpPr>
            <a:spLocks noGrp="1"/>
          </p:cNvSpPr>
          <p:nvPr>
            <p:ph type="dt" sz="half" idx="14"/>
          </p:nvPr>
        </p:nvSpPr>
        <p:spPr/>
        <p:txBody>
          <a:bodyPr/>
          <a:lstStyle/>
          <a:p>
            <a:fld id="{E9C25802-FD9F-4431-A3A0-038FF477325D}" type="datetimeFigureOut">
              <a:rPr lang="zh-TW" altLang="en-US" smtClean="0"/>
              <a:t>2019/5/6</a:t>
            </a:fld>
            <a:endParaRPr lang="zh-TW" altLang="en-US"/>
          </a:p>
        </p:txBody>
      </p:sp>
      <p:sp>
        <p:nvSpPr>
          <p:cNvPr id="19" name="Slide Number Placeholder 18"/>
          <p:cNvSpPr>
            <a:spLocks noGrp="1"/>
          </p:cNvSpPr>
          <p:nvPr>
            <p:ph type="sldNum" sz="quarter" idx="15"/>
          </p:nvPr>
        </p:nvSpPr>
        <p:spPr/>
        <p:txBody>
          <a:bodyPr/>
          <a:lstStyle/>
          <a:p>
            <a:fld id="{D7477EF3-CB56-4700-82AC-872259936533}" type="slidenum">
              <a:rPr lang="zh-TW" altLang="en-US" smtClean="0"/>
              <a:t>‹#›</a:t>
            </a:fld>
            <a:endParaRPr lang="zh-TW" altLang="en-US"/>
          </a:p>
        </p:txBody>
      </p:sp>
      <p:sp>
        <p:nvSpPr>
          <p:cNvPr id="21" name="Footer Placeholder 20"/>
          <p:cNvSpPr>
            <a:spLocks noGrp="1"/>
          </p:cNvSpPr>
          <p:nvPr>
            <p:ph type="ftr" sz="quarter" idx="16"/>
          </p:nvPr>
        </p:nvSpPr>
        <p:spPr/>
        <p:txBody>
          <a:bodyPr/>
          <a:lstStyle/>
          <a:p>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6" name="Date Placeholder 15"/>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20" name="Slide Number Placeholder 19"/>
          <p:cNvSpPr>
            <a:spLocks noGrp="1"/>
          </p:cNvSpPr>
          <p:nvPr>
            <p:ph type="sldNum" sz="quarter" idx="11"/>
          </p:nvPr>
        </p:nvSpPr>
        <p:spPr/>
        <p:txBody>
          <a:bodyPr/>
          <a:lstStyle/>
          <a:p>
            <a:fld id="{D7477EF3-CB56-4700-82AC-872259936533}" type="slidenum">
              <a:rPr lang="zh-TW" altLang="en-US" smtClean="0"/>
              <a:t>‹#›</a:t>
            </a:fld>
            <a:endParaRPr lang="zh-TW" altLang="en-US"/>
          </a:p>
        </p:txBody>
      </p:sp>
      <p:sp>
        <p:nvSpPr>
          <p:cNvPr id="21" name="Footer Placeholder 20"/>
          <p:cNvSpPr>
            <a:spLocks noGrp="1"/>
          </p:cNvSpPr>
          <p:nvPr>
            <p:ph type="ftr" sz="quarter" idx="12"/>
          </p:nvPr>
        </p:nvSpPr>
        <p:spPr/>
        <p:txBody>
          <a:bodyPr/>
          <a:lstStyle/>
          <a:p>
            <a:endParaRPr lang="zh-TW" alt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zh-TW" altLang="en-US" smtClean="0"/>
              <a:t>按一下以編輯母片標題樣式</a:t>
            </a: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7" name="Title 26"/>
          <p:cNvSpPr>
            <a:spLocks noGrp="1"/>
          </p:cNvSpPr>
          <p:nvPr>
            <p:ph type="title"/>
          </p:nvPr>
        </p:nvSpPr>
        <p:spPr/>
        <p:txBody>
          <a:bodyPr/>
          <a:lstStyle/>
          <a:p>
            <a:r>
              <a:rPr lang="zh-TW" altLang="en-US" smtClean="0"/>
              <a:t>按一下以編輯母片標題樣式</a:t>
            </a:r>
            <a:endParaRPr lang="en-US" dirty="0"/>
          </a:p>
        </p:txBody>
      </p:sp>
      <p:sp>
        <p:nvSpPr>
          <p:cNvPr id="20" name="Date Placeholder 19"/>
          <p:cNvSpPr>
            <a:spLocks noGrp="1"/>
          </p:cNvSpPr>
          <p:nvPr>
            <p:ph type="dt" sz="half" idx="15"/>
          </p:nvPr>
        </p:nvSpPr>
        <p:spPr/>
        <p:txBody>
          <a:bodyPr/>
          <a:lstStyle/>
          <a:p>
            <a:fld id="{E9C25802-FD9F-4431-A3A0-038FF477325D}" type="datetimeFigureOut">
              <a:rPr lang="zh-TW" altLang="en-US" smtClean="0"/>
              <a:t>2019/5/6</a:t>
            </a:fld>
            <a:endParaRPr lang="zh-TW" altLang="en-US"/>
          </a:p>
        </p:txBody>
      </p:sp>
      <p:sp>
        <p:nvSpPr>
          <p:cNvPr id="25" name="Slide Number Placeholder 24"/>
          <p:cNvSpPr>
            <a:spLocks noGrp="1"/>
          </p:cNvSpPr>
          <p:nvPr>
            <p:ph type="sldNum" sz="quarter" idx="16"/>
          </p:nvPr>
        </p:nvSpPr>
        <p:spPr/>
        <p:txBody>
          <a:bodyPr/>
          <a:lstStyle/>
          <a:p>
            <a:fld id="{D7477EF3-CB56-4700-82AC-872259936533}" type="slidenum">
              <a:rPr lang="zh-TW" altLang="en-US" smtClean="0"/>
              <a:t>‹#›</a:t>
            </a:fld>
            <a:endParaRPr lang="zh-TW" altLang="en-US"/>
          </a:p>
        </p:txBody>
      </p:sp>
      <p:sp>
        <p:nvSpPr>
          <p:cNvPr id="26" name="Footer Placeholder 25"/>
          <p:cNvSpPr>
            <a:spLocks noGrp="1"/>
          </p:cNvSpPr>
          <p:nvPr>
            <p:ph type="ftr" sz="quarter" idx="17"/>
          </p:nvPr>
        </p:nvSpPr>
        <p:spPr/>
        <p:txBody>
          <a:bodyPr/>
          <a:lstStyle/>
          <a:p>
            <a:endParaRPr lang="zh-TW"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30" name="Title 29"/>
          <p:cNvSpPr>
            <a:spLocks noGrp="1"/>
          </p:cNvSpPr>
          <p:nvPr>
            <p:ph type="title"/>
          </p:nvPr>
        </p:nvSpPr>
        <p:spPr/>
        <p:txBody>
          <a:bodyPr/>
          <a:lstStyle/>
          <a:p>
            <a:r>
              <a:rPr lang="zh-TW" altLang="en-US" smtClean="0"/>
              <a:t>按一下以編輯母片標題樣式</a:t>
            </a:r>
            <a:endParaRPr lang="en-US"/>
          </a:p>
        </p:txBody>
      </p:sp>
      <p:sp>
        <p:nvSpPr>
          <p:cNvPr id="20" name="Date Placeholder 19"/>
          <p:cNvSpPr>
            <a:spLocks noGrp="1"/>
          </p:cNvSpPr>
          <p:nvPr>
            <p:ph type="dt" sz="half" idx="16"/>
          </p:nvPr>
        </p:nvSpPr>
        <p:spPr/>
        <p:txBody>
          <a:bodyPr/>
          <a:lstStyle/>
          <a:p>
            <a:fld id="{E9C25802-FD9F-4431-A3A0-038FF477325D}" type="datetimeFigureOut">
              <a:rPr lang="zh-TW" altLang="en-US" smtClean="0"/>
              <a:t>2019/5/6</a:t>
            </a:fld>
            <a:endParaRPr lang="zh-TW" altLang="en-US"/>
          </a:p>
        </p:txBody>
      </p:sp>
      <p:sp>
        <p:nvSpPr>
          <p:cNvPr id="24" name="Slide Number Placeholder 23"/>
          <p:cNvSpPr>
            <a:spLocks noGrp="1"/>
          </p:cNvSpPr>
          <p:nvPr>
            <p:ph type="sldNum" sz="quarter" idx="17"/>
          </p:nvPr>
        </p:nvSpPr>
        <p:spPr/>
        <p:txBody>
          <a:bodyPr/>
          <a:lstStyle/>
          <a:p>
            <a:fld id="{D7477EF3-CB56-4700-82AC-872259936533}" type="slidenum">
              <a:rPr lang="zh-TW" altLang="en-US" smtClean="0"/>
              <a:t>‹#›</a:t>
            </a:fld>
            <a:endParaRPr lang="zh-TW" altLang="en-US"/>
          </a:p>
        </p:txBody>
      </p:sp>
      <p:sp>
        <p:nvSpPr>
          <p:cNvPr id="29" name="Footer Placeholder 28"/>
          <p:cNvSpPr>
            <a:spLocks noGrp="1"/>
          </p:cNvSpPr>
          <p:nvPr>
            <p:ph type="ftr" sz="quarter" idx="18"/>
          </p:nvPr>
        </p:nvSpPr>
        <p:spPr/>
        <p:txBody>
          <a:bodyPr/>
          <a:lstStyle/>
          <a:p>
            <a:endParaRPr lang="zh-TW"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14" name="Slide Number Placeholder 13"/>
          <p:cNvSpPr>
            <a:spLocks noGrp="1"/>
          </p:cNvSpPr>
          <p:nvPr>
            <p:ph type="sldNum" sz="quarter" idx="11"/>
          </p:nvPr>
        </p:nvSpPr>
        <p:spPr/>
        <p:txBody>
          <a:bodyPr/>
          <a:lstStyle/>
          <a:p>
            <a:fld id="{D7477EF3-CB56-4700-82AC-872259936533}" type="slidenum">
              <a:rPr lang="zh-TW" altLang="en-US" smtClean="0"/>
              <a:t>‹#›</a:t>
            </a:fld>
            <a:endParaRPr lang="zh-TW" altLang="en-US"/>
          </a:p>
        </p:txBody>
      </p:sp>
      <p:sp>
        <p:nvSpPr>
          <p:cNvPr id="18" name="Footer Placeholder 17"/>
          <p:cNvSpPr>
            <a:spLocks noGrp="1"/>
          </p:cNvSpPr>
          <p:nvPr>
            <p:ph type="ftr" sz="quarter" idx="12"/>
          </p:nvPr>
        </p:nvSpPr>
        <p:spPr/>
        <p:txBody>
          <a:bodyPr/>
          <a:lstStyle/>
          <a:p>
            <a:endParaRPr lang="zh-TW" altLang="en-US"/>
          </a:p>
        </p:txBody>
      </p:sp>
      <p:sp>
        <p:nvSpPr>
          <p:cNvPr id="15" name="Title 14"/>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12" name="Slide Number Placeholder 11"/>
          <p:cNvSpPr>
            <a:spLocks noGrp="1"/>
          </p:cNvSpPr>
          <p:nvPr>
            <p:ph type="sldNum" sz="quarter" idx="11"/>
          </p:nvPr>
        </p:nvSpPr>
        <p:spPr/>
        <p:txBody>
          <a:bodyPr/>
          <a:lstStyle/>
          <a:p>
            <a:fld id="{D7477EF3-CB56-4700-82AC-872259936533}" type="slidenum">
              <a:rPr lang="zh-TW" altLang="en-US" smtClean="0"/>
              <a:t>‹#›</a:t>
            </a:fld>
            <a:endParaRPr lang="zh-TW" altLang="en-US"/>
          </a:p>
        </p:txBody>
      </p:sp>
      <p:sp>
        <p:nvSpPr>
          <p:cNvPr id="13" name="Footer Placeholder 12"/>
          <p:cNvSpPr>
            <a:spLocks noGrp="1"/>
          </p:cNvSpPr>
          <p:nvPr>
            <p:ph type="ftr" sz="quarter" idx="12"/>
          </p:nvPr>
        </p:nvSpPr>
        <p:spPr/>
        <p:txBody>
          <a:bodyPr/>
          <a:lstStyle/>
          <a:p>
            <a:endParaRPr lang="zh-TW"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zh-TW" altLang="en-US" smtClean="0"/>
              <a:t>按一下以編輯母片標題樣式</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Date Placeholder 12"/>
          <p:cNvSpPr>
            <a:spLocks noGrp="1"/>
          </p:cNvSpPr>
          <p:nvPr>
            <p:ph type="dt" sz="half" idx="15"/>
          </p:nvPr>
        </p:nvSpPr>
        <p:spPr/>
        <p:txBody>
          <a:bodyPr/>
          <a:lstStyle/>
          <a:p>
            <a:fld id="{E9C25802-FD9F-4431-A3A0-038FF477325D}" type="datetimeFigureOut">
              <a:rPr lang="zh-TW" altLang="en-US" smtClean="0"/>
              <a:t>2019/5/6</a:t>
            </a:fld>
            <a:endParaRPr lang="zh-TW" altLang="en-US"/>
          </a:p>
        </p:txBody>
      </p:sp>
      <p:sp>
        <p:nvSpPr>
          <p:cNvPr id="18" name="Slide Number Placeholder 17"/>
          <p:cNvSpPr>
            <a:spLocks noGrp="1"/>
          </p:cNvSpPr>
          <p:nvPr>
            <p:ph type="sldNum" sz="quarter" idx="16"/>
          </p:nvPr>
        </p:nvSpPr>
        <p:spPr/>
        <p:txBody>
          <a:bodyPr/>
          <a:lstStyle/>
          <a:p>
            <a:fld id="{D7477EF3-CB56-4700-82AC-872259936533}" type="slidenum">
              <a:rPr lang="zh-TW" altLang="en-US" smtClean="0"/>
              <a:t>‹#›</a:t>
            </a:fld>
            <a:endParaRPr lang="zh-TW" altLang="en-US"/>
          </a:p>
        </p:txBody>
      </p:sp>
      <p:sp>
        <p:nvSpPr>
          <p:cNvPr id="20" name="Footer Placeholder 19"/>
          <p:cNvSpPr>
            <a:spLocks noGrp="1"/>
          </p:cNvSpPr>
          <p:nvPr>
            <p:ph type="ftr" sz="quarter" idx="17"/>
          </p:nvPr>
        </p:nvSpPr>
        <p:spPr/>
        <p:txBody>
          <a:bodyPr/>
          <a:lstStyle/>
          <a:p>
            <a:endParaRPr lang="zh-TW"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zh-TW" altLang="en-US" smtClean="0"/>
              <a:t>按一下以編輯母片文字樣式</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13" name="Date Placeholder 12"/>
          <p:cNvSpPr>
            <a:spLocks noGrp="1"/>
          </p:cNvSpPr>
          <p:nvPr>
            <p:ph type="dt" sz="half" idx="14"/>
          </p:nvPr>
        </p:nvSpPr>
        <p:spPr/>
        <p:txBody>
          <a:bodyPr/>
          <a:lstStyle/>
          <a:p>
            <a:fld id="{E9C25802-FD9F-4431-A3A0-038FF477325D}" type="datetimeFigureOut">
              <a:rPr lang="zh-TW" altLang="en-US" smtClean="0"/>
              <a:t>2019/5/6</a:t>
            </a:fld>
            <a:endParaRPr lang="zh-TW" altLang="en-US"/>
          </a:p>
        </p:txBody>
      </p:sp>
      <p:sp>
        <p:nvSpPr>
          <p:cNvPr id="20" name="Slide Number Placeholder 19"/>
          <p:cNvSpPr>
            <a:spLocks noGrp="1"/>
          </p:cNvSpPr>
          <p:nvPr>
            <p:ph type="sldNum" sz="quarter" idx="15"/>
          </p:nvPr>
        </p:nvSpPr>
        <p:spPr/>
        <p:txBody>
          <a:bodyPr/>
          <a:lstStyle/>
          <a:p>
            <a:fld id="{D7477EF3-CB56-4700-82AC-872259936533}" type="slidenum">
              <a:rPr lang="zh-TW" altLang="en-US" smtClean="0"/>
              <a:t>‹#›</a:t>
            </a:fld>
            <a:endParaRPr lang="zh-TW" altLang="en-US"/>
          </a:p>
        </p:txBody>
      </p:sp>
      <p:sp>
        <p:nvSpPr>
          <p:cNvPr id="21" name="Footer Placeholder 20"/>
          <p:cNvSpPr>
            <a:spLocks noGrp="1"/>
          </p:cNvSpPr>
          <p:nvPr>
            <p:ph type="ftr" sz="quarter" idx="16"/>
          </p:nvPr>
        </p:nvSpPr>
        <p:spPr/>
        <p:txBody>
          <a:bodyPr/>
          <a:lstStyle/>
          <a:p>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5" name="Title 94"/>
          <p:cNvSpPr>
            <a:spLocks noGrp="1"/>
          </p:cNvSpPr>
          <p:nvPr>
            <p:ph type="title"/>
          </p:nvPr>
        </p:nvSpPr>
        <p:spPr>
          <a:xfrm>
            <a:off x="457200" y="4463568"/>
            <a:ext cx="8305800" cy="1143000"/>
          </a:xfrm>
        </p:spPr>
        <p:txBody>
          <a:bodyPr/>
          <a:lstStyle/>
          <a:p>
            <a:r>
              <a:rPr lang="zh-TW" altLang="en-US" smtClean="0"/>
              <a:t>按一下以編輯母片標題樣式</a:t>
            </a:r>
            <a:endParaRPr lang="en-US"/>
          </a:p>
        </p:txBody>
      </p:sp>
      <p:sp>
        <p:nvSpPr>
          <p:cNvPr id="2" name="Date Placeholder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91" name="Footer Placeholder 90"/>
          <p:cNvSpPr>
            <a:spLocks noGrp="1"/>
          </p:cNvSpPr>
          <p:nvPr>
            <p:ph type="ftr" sz="quarter" idx="11"/>
          </p:nvPr>
        </p:nvSpPr>
        <p:spPr/>
        <p:txBody>
          <a:bodyPr/>
          <a:lstStyle/>
          <a:p>
            <a:endParaRPr lang="zh-TW" altLang="en-US"/>
          </a:p>
        </p:txBody>
      </p:sp>
      <p:sp>
        <p:nvSpPr>
          <p:cNvPr id="92" name="Slide Number Placeholder 91"/>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104557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zh-TW" altLang="en-US" smtClean="0"/>
              <a:t>按一下以編輯母片標題樣式</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8" name="Content Placeholder 7"/>
          <p:cNvSpPr>
            <a:spLocks noGrp="1"/>
          </p:cNvSpPr>
          <p:nvPr>
            <p:ph sz="quarter" idx="13"/>
          </p:nvPr>
        </p:nvSpPr>
        <p:spPr>
          <a:xfrm>
            <a:off x="609600" y="1600200"/>
            <a:ext cx="79248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1780255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1976567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1965263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5" name="Title 94"/>
          <p:cNvSpPr>
            <a:spLocks noGrp="1"/>
          </p:cNvSpPr>
          <p:nvPr>
            <p:ph type="title"/>
          </p:nvPr>
        </p:nvSpPr>
        <p:spPr>
          <a:xfrm>
            <a:off x="457200" y="4463568"/>
            <a:ext cx="8305800" cy="1143000"/>
          </a:xfrm>
        </p:spPr>
        <p:txBody>
          <a:bodyPr/>
          <a:lstStyle/>
          <a:p>
            <a:r>
              <a:rPr lang="zh-TW" altLang="en-US" smtClean="0"/>
              <a:t>按一下以編輯母片標題樣式</a:t>
            </a:r>
            <a:endParaRPr lang="en-US"/>
          </a:p>
        </p:txBody>
      </p:sp>
      <p:sp>
        <p:nvSpPr>
          <p:cNvPr id="2" name="Date Placeholder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91" name="Footer Placeholder 90"/>
          <p:cNvSpPr>
            <a:spLocks noGrp="1"/>
          </p:cNvSpPr>
          <p:nvPr>
            <p:ph type="ftr" sz="quarter" idx="11"/>
          </p:nvPr>
        </p:nvSpPr>
        <p:spPr/>
        <p:txBody>
          <a:bodyPr/>
          <a:lstStyle/>
          <a:p>
            <a:endParaRPr lang="zh-TW" altLang="en-US"/>
          </a:p>
        </p:txBody>
      </p:sp>
      <p:sp>
        <p:nvSpPr>
          <p:cNvPr id="92" name="Slide Number Placeholder 91"/>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3056125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382437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29613557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0"/>
            <a:ext cx="609600" cy="365125"/>
          </a:xfrm>
        </p:spPr>
        <p:txBody>
          <a:bodyPr/>
          <a:lstStyle/>
          <a:p>
            <a:fld id="{D7477EF3-CB56-4700-82AC-872259936533}" type="slidenum">
              <a:rPr lang="zh-TW" altLang="en-US" smtClean="0"/>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32" name="矩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矩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矩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矩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標題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56" name="矩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矩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矩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矩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22003414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4" name="手繪多邊形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手繪多邊形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手繪多邊形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手繪多邊形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手繪多邊形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手繪多邊形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手繪多邊形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手繪多邊形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手繪多邊形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手繪多邊形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手繪多邊形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手繪多邊形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手繪多邊形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手繪多邊形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文字版面配置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7" name="矩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zh-TW" altLang="en-US" smtClean="0"/>
              <a:t>按一下以編輯母片標題樣式</a:t>
            </a:r>
            <a:endParaRPr kumimoji="0" lang="en-US"/>
          </a:p>
        </p:txBody>
      </p:sp>
      <p:sp>
        <p:nvSpPr>
          <p:cNvPr id="8" name="矩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矩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12064"/>
            <a:ext cx="8229600" cy="9144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5" name="矩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504824" y="512064"/>
            <a:ext cx="7772400" cy="914400"/>
          </a:xfrm>
        </p:spPr>
        <p:txBody>
          <a:bodyPr anchor="t"/>
          <a:lstStyle>
            <a:lvl1pPr>
              <a:defRPr sz="400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7477EF3-CB56-4700-82AC-872259936533}" type="slidenum">
              <a:rPr lang="zh-TW" altLang="en-US" smtClean="0"/>
              <a:t>‹#›</a:t>
            </a:fld>
            <a:endParaRPr lang="zh-TW" altLang="en-US"/>
          </a:p>
        </p:txBody>
      </p:sp>
      <p:sp>
        <p:nvSpPr>
          <p:cNvPr id="16" name="矩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矩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矩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矩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矩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矩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矩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512064"/>
            <a:ext cx="7772400" cy="914400"/>
          </a:xfrm>
        </p:spPr>
        <p:txBody>
          <a:bodyPr/>
          <a:lstStyle>
            <a:lvl1pPr>
              <a:defRPr sz="4000" cap="none" baseline="0"/>
            </a:lvl1pPr>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273050"/>
            <a:ext cx="8229600" cy="1162050"/>
          </a:xfrm>
        </p:spPr>
        <p:txBody>
          <a:bodyPr anchor="ctr"/>
          <a:lstStyle>
            <a:lvl1pPr algn="l">
              <a:buNone/>
              <a:defRPr sz="3600" b="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直線接點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群組 9"/>
          <p:cNvGrpSpPr/>
          <p:nvPr/>
        </p:nvGrpSpPr>
        <p:grpSpPr>
          <a:xfrm rot="5400000">
            <a:off x="8514581" y="1219200"/>
            <a:ext cx="132763" cy="128466"/>
            <a:chOff x="6668087" y="1297746"/>
            <a:chExt cx="161840" cy="156602"/>
          </a:xfrm>
        </p:grpSpPr>
        <p:cxnSp>
          <p:nvCxnSpPr>
            <p:cNvPr id="15" name="直線接點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grpSp>
        <p:nvGrpSpPr>
          <p:cNvPr id="14" name="群組 13"/>
          <p:cNvGrpSpPr/>
          <p:nvPr/>
        </p:nvGrpSpPr>
        <p:grpSpPr>
          <a:xfrm rot="5400000">
            <a:off x="8666981" y="1371600"/>
            <a:ext cx="132763" cy="128466"/>
            <a:chOff x="6668087" y="1297746"/>
            <a:chExt cx="161840" cy="156602"/>
          </a:xfrm>
        </p:grpSpPr>
        <p:cxnSp>
          <p:nvCxnSpPr>
            <p:cNvPr id="11" name="直線接點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群組 17"/>
          <p:cNvGrpSpPr/>
          <p:nvPr/>
        </p:nvGrpSpPr>
        <p:grpSpPr>
          <a:xfrm rot="5400000">
            <a:off x="8320088" y="1474763"/>
            <a:ext cx="132763" cy="128466"/>
            <a:chOff x="6668087" y="1297746"/>
            <a:chExt cx="161840" cy="156602"/>
          </a:xfrm>
        </p:grpSpPr>
        <p:cxnSp>
          <p:nvCxnSpPr>
            <p:cNvPr id="19" name="直線接點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版面配置區 4"/>
          <p:cNvSpPr>
            <a:spLocks noGrp="1"/>
          </p:cNvSpPr>
          <p:nvPr>
            <p:ph type="dt" sz="half" idx="10"/>
          </p:nvPr>
        </p:nvSpPr>
        <p:spPr>
          <a:xfrm>
            <a:off x="6477000" y="55499"/>
            <a:ext cx="2133600" cy="365125"/>
          </a:xfrm>
        </p:spPr>
        <p:txBody>
          <a:bodyPr/>
          <a:lstStyle/>
          <a:p>
            <a:fld id="{E9C25802-FD9F-4431-A3A0-038FF477325D}" type="datetimeFigureOut">
              <a:rPr lang="zh-TW" altLang="en-US" smtClean="0"/>
              <a:t>2019/5/6</a:t>
            </a:fld>
            <a:endParaRPr lang="zh-TW" altLang="en-US"/>
          </a:p>
        </p:txBody>
      </p:sp>
      <p:sp>
        <p:nvSpPr>
          <p:cNvPr id="6" name="頁尾版面配置區 5"/>
          <p:cNvSpPr>
            <a:spLocks noGrp="1"/>
          </p:cNvSpPr>
          <p:nvPr>
            <p:ph type="ftr" sz="quarter" idx="11"/>
          </p:nvPr>
        </p:nvSpPr>
        <p:spPr>
          <a:xfrm>
            <a:off x="914400" y="55499"/>
            <a:ext cx="5562600" cy="365125"/>
          </a:xfrm>
        </p:spPr>
        <p:txBody>
          <a:bodyPr/>
          <a:lstStyle/>
          <a:p>
            <a:endParaRPr lang="zh-TW" altLang="en-US"/>
          </a:p>
        </p:txBody>
      </p:sp>
      <p:sp>
        <p:nvSpPr>
          <p:cNvPr id="7" name="投影片編號版面配置區 6"/>
          <p:cNvSpPr>
            <a:spLocks noGrp="1"/>
          </p:cNvSpPr>
          <p:nvPr>
            <p:ph type="sldNum" sz="quarter" idx="12"/>
          </p:nvPr>
        </p:nvSpPr>
        <p:spPr>
          <a:xfrm>
            <a:off x="8610600" y="55499"/>
            <a:ext cx="457200" cy="365125"/>
          </a:xfrm>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981200" cy="5851525"/>
          </a:xfrm>
        </p:spPr>
        <p:txBody>
          <a:bodyPr vert="eaVert" anchor="ct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274639"/>
            <a:ext cx="5867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7477EF3-CB56-4700-82AC-872259936533}"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7.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25802-FD9F-4431-A3A0-038FF477325D}" type="datetimeFigureOut">
              <a:rPr lang="zh-TW" altLang="en-US" smtClean="0"/>
              <a:t>2019/5/6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77EF3-CB56-4700-82AC-872259936533}" type="slidenum">
              <a:rPr lang="zh-TW" altLang="en-US" smtClean="0"/>
              <a:t>‹#›</a:t>
            </a:fld>
            <a:endParaRPr lang="zh-TW" altLang="en-US"/>
          </a:p>
        </p:txBody>
      </p:sp>
    </p:spTree>
    <p:extLst>
      <p:ext uri="{BB962C8B-B14F-4D97-AF65-F5344CB8AC3E}">
        <p14:creationId xmlns:p14="http://schemas.microsoft.com/office/powerpoint/2010/main" val="1964902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zh-TW"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7477EF3-CB56-4700-82AC-872259936533}"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zh-TW" alt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D7477EF3-CB56-4700-82AC-872259936533}"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zh-TW" alt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7477EF3-CB56-4700-82AC-872259936533}"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zh-TW"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7477EF3-CB56-4700-82AC-872259936533}"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477EF3-CB56-4700-82AC-872259936533}"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477EF3-CB56-4700-82AC-872259936533}"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zh-TW" alt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7477EF3-CB56-4700-82AC-872259936533}"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9C25802-FD9F-4431-A3A0-038FF477325D}" type="datetimeFigureOut">
              <a:rPr lang="zh-TW" altLang="en-US" smtClean="0"/>
              <a:t>2019/5/6</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7477EF3-CB56-4700-82AC-872259936533}" type="slidenum">
              <a:rPr lang="zh-TW" altLang="en-US" smtClean="0"/>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C25802-FD9F-4431-A3A0-038FF477325D}" type="datetimeFigureOut">
              <a:rPr lang="zh-TW" altLang="en-US" smtClean="0"/>
              <a:t>2019/5/6</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477EF3-CB56-4700-82AC-872259936533}" type="slidenum">
              <a:rPr lang="zh-TW" altLang="en-US" smtClean="0"/>
              <a:t>‹#›</a:t>
            </a:fld>
            <a:endParaRPr lang="zh-TW"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矩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矩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矩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標題版面配置區 21"/>
          <p:cNvSpPr>
            <a:spLocks noGrp="1"/>
          </p:cNvSpPr>
          <p:nvPr>
            <p:ph type="title"/>
          </p:nvPr>
        </p:nvSpPr>
        <p:spPr>
          <a:xfrm>
            <a:off x="914400" y="512064"/>
            <a:ext cx="7772400" cy="914400"/>
          </a:xfrm>
          <a:prstGeom prst="rect">
            <a:avLst/>
          </a:prstGeom>
        </p:spPr>
        <p:txBody>
          <a:bodyPr vert="horz" anchor="t">
            <a:no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9C25802-FD9F-4431-A3A0-038FF477325D}" type="datetimeFigureOut">
              <a:rPr lang="zh-TW" altLang="en-US" smtClean="0"/>
              <a:t>2019/5/6</a:t>
            </a:fld>
            <a:endParaRPr lang="zh-TW" altLang="en-US"/>
          </a:p>
        </p:txBody>
      </p:sp>
      <p:sp>
        <p:nvSpPr>
          <p:cNvPr id="3" name="頁尾版面配置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zh-TW" altLang="en-US"/>
          </a:p>
        </p:txBody>
      </p:sp>
      <p:sp>
        <p:nvSpPr>
          <p:cNvPr id="23" name="投影片編號版面配置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7477EF3-CB56-4700-82AC-872259936533}"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3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CyqjdNjHRIo" TargetMode="Externa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openedu.tw/course.jsp?id=1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oW9MF8vNc_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2018655"/>
          </a:xfrm>
        </p:spPr>
        <p:txBody>
          <a:bodyPr>
            <a:noAutofit/>
          </a:bodyPr>
          <a:lstStyle/>
          <a:p>
            <a:r>
              <a:rPr lang="zh-TW" altLang="en-US" sz="9600" dirty="0" smtClean="0">
                <a:solidFill>
                  <a:srgbClr val="FFFF00"/>
                </a:solidFill>
              </a:rPr>
              <a:t>海洋環境</a:t>
            </a:r>
            <a:endParaRPr lang="zh-TW" altLang="en-US" sz="9600" dirty="0">
              <a:solidFill>
                <a:srgbClr val="FFFF00"/>
              </a:solidFill>
            </a:endParaRPr>
          </a:p>
        </p:txBody>
      </p:sp>
      <p:sp>
        <p:nvSpPr>
          <p:cNvPr id="3" name="副標題 2"/>
          <p:cNvSpPr>
            <a:spLocks noGrp="1"/>
          </p:cNvSpPr>
          <p:nvPr>
            <p:ph type="subTitle" idx="1"/>
          </p:nvPr>
        </p:nvSpPr>
        <p:spPr>
          <a:xfrm>
            <a:off x="6084168" y="5661248"/>
            <a:ext cx="2696344" cy="910952"/>
          </a:xfrm>
        </p:spPr>
        <p:txBody>
          <a:bodyPr>
            <a:normAutofit fontScale="85000" lnSpcReduction="20000"/>
          </a:bodyPr>
          <a:lstStyle/>
          <a:p>
            <a:r>
              <a:rPr lang="zh-TW" altLang="en-US" dirty="0" smtClean="0">
                <a:solidFill>
                  <a:schemeClr val="tx1">
                    <a:lumMod val="95000"/>
                    <a:lumOff val="5000"/>
                  </a:schemeClr>
                </a:solidFill>
              </a:rPr>
              <a:t>製作人</a:t>
            </a:r>
            <a:r>
              <a:rPr lang="en-US" altLang="zh-TW" dirty="0" smtClean="0">
                <a:solidFill>
                  <a:schemeClr val="tx1">
                    <a:lumMod val="95000"/>
                    <a:lumOff val="5000"/>
                  </a:schemeClr>
                </a:solidFill>
              </a:rPr>
              <a:t>:</a:t>
            </a:r>
          </a:p>
          <a:p>
            <a:r>
              <a:rPr lang="zh-TW" altLang="en-US" dirty="0" smtClean="0">
                <a:solidFill>
                  <a:schemeClr val="tx1">
                    <a:lumMod val="95000"/>
                    <a:lumOff val="5000"/>
                  </a:schemeClr>
                </a:solidFill>
              </a:rPr>
              <a:t>蔡妮潔</a:t>
            </a:r>
            <a:r>
              <a:rPr lang="en-US" altLang="zh-TW" dirty="0" smtClean="0">
                <a:solidFill>
                  <a:schemeClr val="tx1">
                    <a:lumMod val="95000"/>
                    <a:lumOff val="5000"/>
                  </a:schemeClr>
                </a:solidFill>
              </a:rPr>
              <a:t>/</a:t>
            </a:r>
            <a:r>
              <a:rPr lang="zh-TW" altLang="en-US" dirty="0" smtClean="0">
                <a:solidFill>
                  <a:schemeClr val="tx1">
                    <a:lumMod val="95000"/>
                    <a:lumOff val="5000"/>
                  </a:schemeClr>
                </a:solidFill>
              </a:rPr>
              <a:t>翁于庭</a:t>
            </a:r>
            <a:endParaRPr lang="en-US" altLang="zh-TW" dirty="0">
              <a:solidFill>
                <a:schemeClr val="tx1">
                  <a:lumMod val="95000"/>
                  <a:lumOff val="5000"/>
                </a:schemeClr>
              </a:solidFill>
            </a:endParaRPr>
          </a:p>
          <a:p>
            <a:endParaRPr lang="zh-TW" altLang="en-US" dirty="0">
              <a:solidFill>
                <a:schemeClr val="tx1">
                  <a:lumMod val="95000"/>
                  <a:lumOff val="5000"/>
                </a:schemeClr>
              </a:solidFill>
            </a:endParaRPr>
          </a:p>
        </p:txBody>
      </p:sp>
    </p:spTree>
    <p:extLst>
      <p:ext uri="{BB962C8B-B14F-4D97-AF65-F5344CB8AC3E}">
        <p14:creationId xmlns:p14="http://schemas.microsoft.com/office/powerpoint/2010/main" val="2799368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1"/>
          <p:cNvGrpSpPr>
            <a:grpSpLocks/>
          </p:cNvGrpSpPr>
          <p:nvPr/>
        </p:nvGrpSpPr>
        <p:grpSpPr bwMode="auto">
          <a:xfrm>
            <a:off x="488950" y="332656"/>
            <a:ext cx="8164513" cy="6264995"/>
            <a:chOff x="489600" y="1306218"/>
            <a:chExt cx="8163362" cy="489939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760" y="1306218"/>
              <a:ext cx="2776320" cy="14689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00" y="1306218"/>
              <a:ext cx="2376000" cy="1581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4"/>
            <p:cNvSpPr>
              <a:spLocks noChangeArrowheads="1"/>
            </p:cNvSpPr>
            <p:nvPr/>
          </p:nvSpPr>
          <p:spPr bwMode="auto">
            <a:xfrm>
              <a:off x="489600" y="2939350"/>
              <a:ext cx="2122560" cy="653829"/>
            </a:xfrm>
            <a:prstGeom prst="rect">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nchor="ctr"/>
            <a:lstStyle>
              <a:lvl1pPr defTabSz="406400" eaLnBrk="0" hangingPunct="0">
                <a:lnSpc>
                  <a:spcPct val="93000"/>
                </a:lnSpc>
                <a:spcAft>
                  <a:spcPts val="1288"/>
                </a:spcAft>
                <a:buClr>
                  <a:srgbClr val="000000"/>
                </a:buClr>
                <a:buSzPct val="100000"/>
                <a:buFont typeface="Times New Roman" pitchFamily="16" charset="0"/>
                <a:tabLst>
                  <a:tab pos="655638" algn="l"/>
                  <a:tab pos="1311275" algn="l"/>
                  <a:tab pos="1968500" algn="l"/>
                </a:tabLst>
                <a:defRPr sz="2900">
                  <a:solidFill>
                    <a:srgbClr val="000000"/>
                  </a:solidFill>
                  <a:latin typeface="Arial" charset="0"/>
                  <a:ea typeface="細明體" charset="-120"/>
                </a:defRPr>
              </a:lvl1pPr>
              <a:lvl2pPr marL="742950" indent="-285750" defTabSz="406400" eaLnBrk="0" hangingPunct="0">
                <a:lnSpc>
                  <a:spcPct val="93000"/>
                </a:lnSpc>
                <a:spcAft>
                  <a:spcPts val="1038"/>
                </a:spcAft>
                <a:buClr>
                  <a:srgbClr val="000000"/>
                </a:buClr>
                <a:buSzPct val="100000"/>
                <a:buFont typeface="Times New Roman" pitchFamily="16" charset="0"/>
                <a:tabLst>
                  <a:tab pos="655638" algn="l"/>
                  <a:tab pos="1311275" algn="l"/>
                  <a:tab pos="1968500" algn="l"/>
                </a:tabLst>
                <a:defRPr sz="2500">
                  <a:solidFill>
                    <a:srgbClr val="000000"/>
                  </a:solidFill>
                  <a:latin typeface="Arial" charset="0"/>
                  <a:ea typeface="細明體" charset="-120"/>
                </a:defRPr>
              </a:lvl2pPr>
              <a:lvl3pPr marL="1143000" indent="-228600" defTabSz="406400" eaLnBrk="0" hangingPunct="0">
                <a:lnSpc>
                  <a:spcPct val="93000"/>
                </a:lnSpc>
                <a:spcAft>
                  <a:spcPts val="775"/>
                </a:spcAft>
                <a:buClr>
                  <a:srgbClr val="000000"/>
                </a:buClr>
                <a:buSzPct val="100000"/>
                <a:buFont typeface="Times New Roman" pitchFamily="16" charset="0"/>
                <a:tabLst>
                  <a:tab pos="655638" algn="l"/>
                  <a:tab pos="1311275" algn="l"/>
                  <a:tab pos="1968500" algn="l"/>
                </a:tabLst>
                <a:defRPr sz="2200">
                  <a:solidFill>
                    <a:srgbClr val="000000"/>
                  </a:solidFill>
                  <a:latin typeface="Arial" charset="0"/>
                  <a:ea typeface="細明體" charset="-120"/>
                </a:defRPr>
              </a:lvl3pPr>
              <a:lvl4pPr marL="1600200" indent="-228600" defTabSz="406400" eaLnBrk="0" hangingPunct="0">
                <a:lnSpc>
                  <a:spcPct val="93000"/>
                </a:lnSpc>
                <a:spcAft>
                  <a:spcPts val="525"/>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4pPr>
              <a:lvl5pPr marL="2057400" indent="-228600" defTabSz="406400" eaLnBrk="0" hangingPunct="0">
                <a:lnSpc>
                  <a:spcPct val="93000"/>
                </a:lnSpc>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5pPr>
              <a:lvl6pPr marL="25146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6pPr>
              <a:lvl7pPr marL="29718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7pPr>
              <a:lvl8pPr marL="34290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8pPr>
              <a:lvl9pPr marL="38862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9pPr>
            </a:lstStyle>
            <a:p>
              <a:pPr algn="ctr" eaLnBrk="1">
                <a:lnSpc>
                  <a:spcPct val="100000"/>
                </a:lnSpc>
                <a:spcAft>
                  <a:spcPct val="0"/>
                </a:spcAft>
                <a:buFontTx/>
                <a:buNone/>
              </a:pPr>
              <a:r>
                <a:rPr kumimoji="0" lang="en-US" altLang="zh-TW" sz="1800" b="1">
                  <a:latin typeface="標楷體" pitchFamily="65" charset="-120"/>
                  <a:ea typeface="標楷體" pitchFamily="65" charset="-120"/>
                </a:rPr>
                <a:t>台灣鬥魚</a:t>
              </a:r>
            </a:p>
          </p:txBody>
        </p:sp>
        <p:sp>
          <p:nvSpPr>
            <p:cNvPr id="8" name="Rectangle 5"/>
            <p:cNvSpPr>
              <a:spLocks noChangeArrowheads="1"/>
            </p:cNvSpPr>
            <p:nvPr/>
          </p:nvSpPr>
          <p:spPr bwMode="auto">
            <a:xfrm>
              <a:off x="3265922" y="2939350"/>
              <a:ext cx="2285280" cy="653829"/>
            </a:xfrm>
            <a:prstGeom prst="rect">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nchor="ctr"/>
            <a:lstStyle>
              <a:lvl1pPr defTabSz="406400" eaLnBrk="0" hangingPunct="0">
                <a:lnSpc>
                  <a:spcPct val="93000"/>
                </a:lnSpc>
                <a:spcAft>
                  <a:spcPts val="1288"/>
                </a:spcAft>
                <a:buClr>
                  <a:srgbClr val="000000"/>
                </a:buClr>
                <a:buSzPct val="100000"/>
                <a:buFont typeface="Times New Roman" pitchFamily="16" charset="0"/>
                <a:tabLst>
                  <a:tab pos="655638" algn="l"/>
                  <a:tab pos="1311275" algn="l"/>
                  <a:tab pos="1968500" algn="l"/>
                </a:tabLst>
                <a:defRPr sz="2900">
                  <a:solidFill>
                    <a:srgbClr val="000000"/>
                  </a:solidFill>
                  <a:latin typeface="Arial" charset="0"/>
                  <a:ea typeface="細明體" charset="-120"/>
                </a:defRPr>
              </a:lvl1pPr>
              <a:lvl2pPr marL="742950" indent="-285750" defTabSz="406400" eaLnBrk="0" hangingPunct="0">
                <a:lnSpc>
                  <a:spcPct val="93000"/>
                </a:lnSpc>
                <a:spcAft>
                  <a:spcPts val="1038"/>
                </a:spcAft>
                <a:buClr>
                  <a:srgbClr val="000000"/>
                </a:buClr>
                <a:buSzPct val="100000"/>
                <a:buFont typeface="Times New Roman" pitchFamily="16" charset="0"/>
                <a:tabLst>
                  <a:tab pos="655638" algn="l"/>
                  <a:tab pos="1311275" algn="l"/>
                  <a:tab pos="1968500" algn="l"/>
                </a:tabLst>
                <a:defRPr sz="2500">
                  <a:solidFill>
                    <a:srgbClr val="000000"/>
                  </a:solidFill>
                  <a:latin typeface="Arial" charset="0"/>
                  <a:ea typeface="細明體" charset="-120"/>
                </a:defRPr>
              </a:lvl2pPr>
              <a:lvl3pPr marL="1143000" indent="-228600" defTabSz="406400" eaLnBrk="0" hangingPunct="0">
                <a:lnSpc>
                  <a:spcPct val="93000"/>
                </a:lnSpc>
                <a:spcAft>
                  <a:spcPts val="775"/>
                </a:spcAft>
                <a:buClr>
                  <a:srgbClr val="000000"/>
                </a:buClr>
                <a:buSzPct val="100000"/>
                <a:buFont typeface="Times New Roman" pitchFamily="16" charset="0"/>
                <a:tabLst>
                  <a:tab pos="655638" algn="l"/>
                  <a:tab pos="1311275" algn="l"/>
                  <a:tab pos="1968500" algn="l"/>
                </a:tabLst>
                <a:defRPr sz="2200">
                  <a:solidFill>
                    <a:srgbClr val="000000"/>
                  </a:solidFill>
                  <a:latin typeface="Arial" charset="0"/>
                  <a:ea typeface="細明體" charset="-120"/>
                </a:defRPr>
              </a:lvl3pPr>
              <a:lvl4pPr marL="1600200" indent="-228600" defTabSz="406400" eaLnBrk="0" hangingPunct="0">
                <a:lnSpc>
                  <a:spcPct val="93000"/>
                </a:lnSpc>
                <a:spcAft>
                  <a:spcPts val="525"/>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4pPr>
              <a:lvl5pPr marL="2057400" indent="-228600" defTabSz="406400" eaLnBrk="0" hangingPunct="0">
                <a:lnSpc>
                  <a:spcPct val="93000"/>
                </a:lnSpc>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5pPr>
              <a:lvl6pPr marL="25146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6pPr>
              <a:lvl7pPr marL="29718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7pPr>
              <a:lvl8pPr marL="34290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8pPr>
              <a:lvl9pPr marL="38862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9pPr>
            </a:lstStyle>
            <a:p>
              <a:pPr algn="ctr" eaLnBrk="1">
                <a:lnSpc>
                  <a:spcPct val="100000"/>
                </a:lnSpc>
                <a:spcAft>
                  <a:spcPct val="0"/>
                </a:spcAft>
                <a:buFontTx/>
                <a:buNone/>
              </a:pPr>
              <a:r>
                <a:rPr kumimoji="0" lang="en-US" altLang="zh-TW" sz="1800" b="1">
                  <a:latin typeface="標楷體" pitchFamily="65" charset="-120"/>
                  <a:ea typeface="標楷體" pitchFamily="65" charset="-120"/>
                </a:rPr>
                <a:t>台灣白面蝦</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960" y="1306219"/>
              <a:ext cx="2367360" cy="142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7"/>
            <p:cNvSpPr>
              <a:spLocks noChangeArrowheads="1"/>
            </p:cNvSpPr>
            <p:nvPr/>
          </p:nvSpPr>
          <p:spPr bwMode="auto">
            <a:xfrm>
              <a:off x="6694560" y="2939350"/>
              <a:ext cx="1795680" cy="653829"/>
            </a:xfrm>
            <a:prstGeom prst="rect">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nchor="ctr"/>
            <a:lstStyle>
              <a:lvl1pPr defTabSz="406400" eaLnBrk="0" hangingPunct="0">
                <a:lnSpc>
                  <a:spcPct val="93000"/>
                </a:lnSpc>
                <a:spcAft>
                  <a:spcPts val="1288"/>
                </a:spcAft>
                <a:buClr>
                  <a:srgbClr val="000000"/>
                </a:buClr>
                <a:buSzPct val="100000"/>
                <a:buFont typeface="Times New Roman" pitchFamily="16" charset="0"/>
                <a:tabLst>
                  <a:tab pos="655638" algn="l"/>
                  <a:tab pos="1311275" algn="l"/>
                </a:tabLst>
                <a:defRPr sz="2900">
                  <a:solidFill>
                    <a:srgbClr val="000000"/>
                  </a:solidFill>
                  <a:latin typeface="Arial" charset="0"/>
                  <a:ea typeface="細明體" charset="-120"/>
                </a:defRPr>
              </a:lvl1pPr>
              <a:lvl2pPr marL="742950" indent="-285750" defTabSz="406400" eaLnBrk="0" hangingPunct="0">
                <a:lnSpc>
                  <a:spcPct val="93000"/>
                </a:lnSpc>
                <a:spcAft>
                  <a:spcPts val="1038"/>
                </a:spcAft>
                <a:buClr>
                  <a:srgbClr val="000000"/>
                </a:buClr>
                <a:buSzPct val="100000"/>
                <a:buFont typeface="Times New Roman" pitchFamily="16" charset="0"/>
                <a:tabLst>
                  <a:tab pos="655638" algn="l"/>
                  <a:tab pos="1311275" algn="l"/>
                </a:tabLst>
                <a:defRPr sz="2500">
                  <a:solidFill>
                    <a:srgbClr val="000000"/>
                  </a:solidFill>
                  <a:latin typeface="Arial" charset="0"/>
                  <a:ea typeface="細明體" charset="-120"/>
                </a:defRPr>
              </a:lvl2pPr>
              <a:lvl3pPr marL="1143000" indent="-228600" defTabSz="406400" eaLnBrk="0" hangingPunct="0">
                <a:lnSpc>
                  <a:spcPct val="93000"/>
                </a:lnSpc>
                <a:spcAft>
                  <a:spcPts val="775"/>
                </a:spcAft>
                <a:buClr>
                  <a:srgbClr val="000000"/>
                </a:buClr>
                <a:buSzPct val="100000"/>
                <a:buFont typeface="Times New Roman" pitchFamily="16" charset="0"/>
                <a:tabLst>
                  <a:tab pos="655638" algn="l"/>
                  <a:tab pos="1311275" algn="l"/>
                </a:tabLst>
                <a:defRPr sz="2200">
                  <a:solidFill>
                    <a:srgbClr val="000000"/>
                  </a:solidFill>
                  <a:latin typeface="Arial" charset="0"/>
                  <a:ea typeface="細明體" charset="-120"/>
                </a:defRPr>
              </a:lvl3pPr>
              <a:lvl4pPr marL="1600200" indent="-228600" defTabSz="406400" eaLnBrk="0" hangingPunct="0">
                <a:lnSpc>
                  <a:spcPct val="93000"/>
                </a:lnSpc>
                <a:spcAft>
                  <a:spcPts val="525"/>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4pPr>
              <a:lvl5pPr marL="2057400" indent="-228600" defTabSz="406400" eaLnBrk="0" hangingPunct="0">
                <a:lnSpc>
                  <a:spcPct val="93000"/>
                </a:lnSpc>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5pPr>
              <a:lvl6pPr marL="25146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6pPr>
              <a:lvl7pPr marL="29718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7pPr>
              <a:lvl8pPr marL="34290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8pPr>
              <a:lvl9pPr marL="38862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9pPr>
            </a:lstStyle>
            <a:p>
              <a:pPr algn="ctr" eaLnBrk="1">
                <a:lnSpc>
                  <a:spcPct val="100000"/>
                </a:lnSpc>
                <a:spcAft>
                  <a:spcPct val="0"/>
                </a:spcAft>
                <a:buFontTx/>
                <a:buNone/>
              </a:pPr>
              <a:r>
                <a:rPr kumimoji="0" lang="en-US" altLang="zh-TW" sz="1800" b="1">
                  <a:latin typeface="標楷體" pitchFamily="65" charset="-120"/>
                  <a:ea typeface="標楷體" pitchFamily="65" charset="-120"/>
                </a:rPr>
                <a:t>東方異腕蝦</a:t>
              </a:r>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00" y="3806320"/>
              <a:ext cx="2160000" cy="1745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AutoShape 9"/>
            <p:cNvSpPr>
              <a:spLocks noChangeArrowheads="1"/>
            </p:cNvSpPr>
            <p:nvPr/>
          </p:nvSpPr>
          <p:spPr bwMode="auto">
            <a:xfrm>
              <a:off x="653760" y="5715962"/>
              <a:ext cx="1959840" cy="489651"/>
            </a:xfrm>
            <a:prstGeom prst="roundRect">
              <a:avLst>
                <a:gd name="adj" fmla="val 1666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nchor="ctr"/>
            <a:lstStyle>
              <a:lvl1pPr defTabSz="406400" eaLnBrk="0" hangingPunct="0">
                <a:lnSpc>
                  <a:spcPct val="93000"/>
                </a:lnSpc>
                <a:spcAft>
                  <a:spcPts val="1288"/>
                </a:spcAft>
                <a:buClr>
                  <a:srgbClr val="000000"/>
                </a:buClr>
                <a:buSzPct val="100000"/>
                <a:buFont typeface="Times New Roman" pitchFamily="16" charset="0"/>
                <a:tabLst>
                  <a:tab pos="655638" algn="l"/>
                  <a:tab pos="1311275" algn="l"/>
                </a:tabLst>
                <a:defRPr sz="2900">
                  <a:solidFill>
                    <a:srgbClr val="000000"/>
                  </a:solidFill>
                  <a:latin typeface="Arial" charset="0"/>
                  <a:ea typeface="細明體" charset="-120"/>
                </a:defRPr>
              </a:lvl1pPr>
              <a:lvl2pPr marL="742950" indent="-285750" defTabSz="406400" eaLnBrk="0" hangingPunct="0">
                <a:lnSpc>
                  <a:spcPct val="93000"/>
                </a:lnSpc>
                <a:spcAft>
                  <a:spcPts val="1038"/>
                </a:spcAft>
                <a:buClr>
                  <a:srgbClr val="000000"/>
                </a:buClr>
                <a:buSzPct val="100000"/>
                <a:buFont typeface="Times New Roman" pitchFamily="16" charset="0"/>
                <a:tabLst>
                  <a:tab pos="655638" algn="l"/>
                  <a:tab pos="1311275" algn="l"/>
                </a:tabLst>
                <a:defRPr sz="2500">
                  <a:solidFill>
                    <a:srgbClr val="000000"/>
                  </a:solidFill>
                  <a:latin typeface="Arial" charset="0"/>
                  <a:ea typeface="細明體" charset="-120"/>
                </a:defRPr>
              </a:lvl2pPr>
              <a:lvl3pPr marL="1143000" indent="-228600" defTabSz="406400" eaLnBrk="0" hangingPunct="0">
                <a:lnSpc>
                  <a:spcPct val="93000"/>
                </a:lnSpc>
                <a:spcAft>
                  <a:spcPts val="775"/>
                </a:spcAft>
                <a:buClr>
                  <a:srgbClr val="000000"/>
                </a:buClr>
                <a:buSzPct val="100000"/>
                <a:buFont typeface="Times New Roman" pitchFamily="16" charset="0"/>
                <a:tabLst>
                  <a:tab pos="655638" algn="l"/>
                  <a:tab pos="1311275" algn="l"/>
                </a:tabLst>
                <a:defRPr sz="2200">
                  <a:solidFill>
                    <a:srgbClr val="000000"/>
                  </a:solidFill>
                  <a:latin typeface="Arial" charset="0"/>
                  <a:ea typeface="細明體" charset="-120"/>
                </a:defRPr>
              </a:lvl3pPr>
              <a:lvl4pPr marL="1600200" indent="-228600" defTabSz="406400" eaLnBrk="0" hangingPunct="0">
                <a:lnSpc>
                  <a:spcPct val="93000"/>
                </a:lnSpc>
                <a:spcAft>
                  <a:spcPts val="525"/>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4pPr>
              <a:lvl5pPr marL="2057400" indent="-228600" defTabSz="406400" eaLnBrk="0" hangingPunct="0">
                <a:lnSpc>
                  <a:spcPct val="93000"/>
                </a:lnSpc>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5pPr>
              <a:lvl6pPr marL="25146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6pPr>
              <a:lvl7pPr marL="29718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7pPr>
              <a:lvl8pPr marL="34290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8pPr>
              <a:lvl9pPr marL="38862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Lst>
                <a:defRPr>
                  <a:solidFill>
                    <a:srgbClr val="000000"/>
                  </a:solidFill>
                  <a:latin typeface="Arial" charset="0"/>
                  <a:ea typeface="細明體" charset="-120"/>
                </a:defRPr>
              </a:lvl9pPr>
            </a:lstStyle>
            <a:p>
              <a:pPr algn="ctr" eaLnBrk="1">
                <a:lnSpc>
                  <a:spcPct val="100000"/>
                </a:lnSpc>
                <a:spcAft>
                  <a:spcPct val="0"/>
                </a:spcAft>
                <a:buFontTx/>
                <a:buNone/>
              </a:pPr>
              <a:r>
                <a:rPr kumimoji="0" lang="en-US" altLang="zh-TW" sz="1800" b="1">
                  <a:latin typeface="標楷體" pitchFamily="65" charset="-120"/>
                  <a:ea typeface="標楷體" pitchFamily="65" charset="-120"/>
                </a:rPr>
                <a:t>埔里中華爬岩鰍</a:t>
              </a:r>
            </a:p>
          </p:txBody>
        </p:sp>
        <p:pic>
          <p:nvPicPr>
            <p:cNvPr id="1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880" y="3755916"/>
              <a:ext cx="2380320" cy="17958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AutoShape 11"/>
            <p:cNvSpPr>
              <a:spLocks noChangeArrowheads="1"/>
            </p:cNvSpPr>
            <p:nvPr/>
          </p:nvSpPr>
          <p:spPr bwMode="auto">
            <a:xfrm>
              <a:off x="3101760" y="5715962"/>
              <a:ext cx="2612160" cy="489651"/>
            </a:xfrm>
            <a:prstGeom prst="roundRect">
              <a:avLst>
                <a:gd name="adj" fmla="val 1666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nchor="ctr"/>
            <a:lstStyle>
              <a:lvl1pPr defTabSz="406400" eaLnBrk="0" hangingPunct="0">
                <a:lnSpc>
                  <a:spcPct val="93000"/>
                </a:lnSpc>
                <a:spcAft>
                  <a:spcPts val="1288"/>
                </a:spcAft>
                <a:buClr>
                  <a:srgbClr val="000000"/>
                </a:buClr>
                <a:buSzPct val="100000"/>
                <a:buFont typeface="Times New Roman" pitchFamily="16" charset="0"/>
                <a:tabLst>
                  <a:tab pos="655638" algn="l"/>
                  <a:tab pos="1311275" algn="l"/>
                  <a:tab pos="1968500" algn="l"/>
                </a:tabLst>
                <a:defRPr sz="2900">
                  <a:solidFill>
                    <a:srgbClr val="000000"/>
                  </a:solidFill>
                  <a:latin typeface="Arial" charset="0"/>
                  <a:ea typeface="細明體" charset="-120"/>
                </a:defRPr>
              </a:lvl1pPr>
              <a:lvl2pPr marL="742950" indent="-285750" defTabSz="406400" eaLnBrk="0" hangingPunct="0">
                <a:lnSpc>
                  <a:spcPct val="93000"/>
                </a:lnSpc>
                <a:spcAft>
                  <a:spcPts val="1038"/>
                </a:spcAft>
                <a:buClr>
                  <a:srgbClr val="000000"/>
                </a:buClr>
                <a:buSzPct val="100000"/>
                <a:buFont typeface="Times New Roman" pitchFamily="16" charset="0"/>
                <a:tabLst>
                  <a:tab pos="655638" algn="l"/>
                  <a:tab pos="1311275" algn="l"/>
                  <a:tab pos="1968500" algn="l"/>
                </a:tabLst>
                <a:defRPr sz="2500">
                  <a:solidFill>
                    <a:srgbClr val="000000"/>
                  </a:solidFill>
                  <a:latin typeface="Arial" charset="0"/>
                  <a:ea typeface="細明體" charset="-120"/>
                </a:defRPr>
              </a:lvl2pPr>
              <a:lvl3pPr marL="1143000" indent="-228600" defTabSz="406400" eaLnBrk="0" hangingPunct="0">
                <a:lnSpc>
                  <a:spcPct val="93000"/>
                </a:lnSpc>
                <a:spcAft>
                  <a:spcPts val="775"/>
                </a:spcAft>
                <a:buClr>
                  <a:srgbClr val="000000"/>
                </a:buClr>
                <a:buSzPct val="100000"/>
                <a:buFont typeface="Times New Roman" pitchFamily="16" charset="0"/>
                <a:tabLst>
                  <a:tab pos="655638" algn="l"/>
                  <a:tab pos="1311275" algn="l"/>
                  <a:tab pos="1968500" algn="l"/>
                </a:tabLst>
                <a:defRPr sz="2200">
                  <a:solidFill>
                    <a:srgbClr val="000000"/>
                  </a:solidFill>
                  <a:latin typeface="Arial" charset="0"/>
                  <a:ea typeface="細明體" charset="-120"/>
                </a:defRPr>
              </a:lvl3pPr>
              <a:lvl4pPr marL="1600200" indent="-228600" defTabSz="406400" eaLnBrk="0" hangingPunct="0">
                <a:lnSpc>
                  <a:spcPct val="93000"/>
                </a:lnSpc>
                <a:spcAft>
                  <a:spcPts val="525"/>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4pPr>
              <a:lvl5pPr marL="2057400" indent="-228600" defTabSz="406400" eaLnBrk="0" hangingPunct="0">
                <a:lnSpc>
                  <a:spcPct val="93000"/>
                </a:lnSpc>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5pPr>
              <a:lvl6pPr marL="25146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6pPr>
              <a:lvl7pPr marL="29718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7pPr>
              <a:lvl8pPr marL="34290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8pPr>
              <a:lvl9pPr marL="38862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9pPr>
            </a:lstStyle>
            <a:p>
              <a:pPr algn="ctr" eaLnBrk="1">
                <a:lnSpc>
                  <a:spcPct val="100000"/>
                </a:lnSpc>
                <a:spcAft>
                  <a:spcPct val="0"/>
                </a:spcAft>
                <a:buFontTx/>
                <a:buNone/>
              </a:pPr>
              <a:r>
                <a:rPr kumimoji="0" lang="en-US" altLang="zh-TW" sz="1800" b="1">
                  <a:latin typeface="標楷體" pitchFamily="65" charset="-120"/>
                  <a:ea typeface="標楷體" pitchFamily="65" charset="-120"/>
                </a:rPr>
                <a:t>鱸鰻</a:t>
              </a:r>
            </a:p>
          </p:txBody>
        </p:sp>
        <p:pic>
          <p:nvPicPr>
            <p:cNvPr id="1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4960" y="3790478"/>
              <a:ext cx="2350080" cy="15985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AutoShape 13"/>
            <p:cNvSpPr>
              <a:spLocks noChangeArrowheads="1"/>
            </p:cNvSpPr>
            <p:nvPr/>
          </p:nvSpPr>
          <p:spPr bwMode="auto">
            <a:xfrm>
              <a:off x="6530402" y="5715962"/>
              <a:ext cx="2122560" cy="489651"/>
            </a:xfrm>
            <a:prstGeom prst="roundRect">
              <a:avLst>
                <a:gd name="adj" fmla="val 1666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1" tIns="40816" rIns="81631" bIns="40816" anchor="ctr"/>
            <a:lstStyle>
              <a:lvl1pPr defTabSz="406400" eaLnBrk="0" hangingPunct="0">
                <a:lnSpc>
                  <a:spcPct val="93000"/>
                </a:lnSpc>
                <a:spcAft>
                  <a:spcPts val="1288"/>
                </a:spcAft>
                <a:buClr>
                  <a:srgbClr val="000000"/>
                </a:buClr>
                <a:buSzPct val="100000"/>
                <a:buFont typeface="Times New Roman" pitchFamily="16" charset="0"/>
                <a:tabLst>
                  <a:tab pos="655638" algn="l"/>
                  <a:tab pos="1311275" algn="l"/>
                  <a:tab pos="1968500" algn="l"/>
                </a:tabLst>
                <a:defRPr sz="2900">
                  <a:solidFill>
                    <a:srgbClr val="000000"/>
                  </a:solidFill>
                  <a:latin typeface="Arial" charset="0"/>
                  <a:ea typeface="細明體" charset="-120"/>
                </a:defRPr>
              </a:lvl1pPr>
              <a:lvl2pPr marL="742950" indent="-285750" defTabSz="406400" eaLnBrk="0" hangingPunct="0">
                <a:lnSpc>
                  <a:spcPct val="93000"/>
                </a:lnSpc>
                <a:spcAft>
                  <a:spcPts val="1038"/>
                </a:spcAft>
                <a:buClr>
                  <a:srgbClr val="000000"/>
                </a:buClr>
                <a:buSzPct val="100000"/>
                <a:buFont typeface="Times New Roman" pitchFamily="16" charset="0"/>
                <a:tabLst>
                  <a:tab pos="655638" algn="l"/>
                  <a:tab pos="1311275" algn="l"/>
                  <a:tab pos="1968500" algn="l"/>
                </a:tabLst>
                <a:defRPr sz="2500">
                  <a:solidFill>
                    <a:srgbClr val="000000"/>
                  </a:solidFill>
                  <a:latin typeface="Arial" charset="0"/>
                  <a:ea typeface="細明體" charset="-120"/>
                </a:defRPr>
              </a:lvl2pPr>
              <a:lvl3pPr marL="1143000" indent="-228600" defTabSz="406400" eaLnBrk="0" hangingPunct="0">
                <a:lnSpc>
                  <a:spcPct val="93000"/>
                </a:lnSpc>
                <a:spcAft>
                  <a:spcPts val="775"/>
                </a:spcAft>
                <a:buClr>
                  <a:srgbClr val="000000"/>
                </a:buClr>
                <a:buSzPct val="100000"/>
                <a:buFont typeface="Times New Roman" pitchFamily="16" charset="0"/>
                <a:tabLst>
                  <a:tab pos="655638" algn="l"/>
                  <a:tab pos="1311275" algn="l"/>
                  <a:tab pos="1968500" algn="l"/>
                </a:tabLst>
                <a:defRPr sz="2200">
                  <a:solidFill>
                    <a:srgbClr val="000000"/>
                  </a:solidFill>
                  <a:latin typeface="Arial" charset="0"/>
                  <a:ea typeface="細明體" charset="-120"/>
                </a:defRPr>
              </a:lvl3pPr>
              <a:lvl4pPr marL="1600200" indent="-228600" defTabSz="406400" eaLnBrk="0" hangingPunct="0">
                <a:lnSpc>
                  <a:spcPct val="93000"/>
                </a:lnSpc>
                <a:spcAft>
                  <a:spcPts val="525"/>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4pPr>
              <a:lvl5pPr marL="2057400" indent="-228600" defTabSz="406400" eaLnBrk="0" hangingPunct="0">
                <a:lnSpc>
                  <a:spcPct val="93000"/>
                </a:lnSpc>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5pPr>
              <a:lvl6pPr marL="25146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6pPr>
              <a:lvl7pPr marL="29718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7pPr>
              <a:lvl8pPr marL="34290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8pPr>
              <a:lvl9pPr marL="3886200" indent="-228600" defTabSz="406400" eaLnBrk="0" fontAlgn="base" hangingPunct="0">
                <a:lnSpc>
                  <a:spcPct val="93000"/>
                </a:lnSpc>
                <a:spcBef>
                  <a:spcPct val="0"/>
                </a:spcBef>
                <a:spcAft>
                  <a:spcPts val="263"/>
                </a:spcAft>
                <a:buClr>
                  <a:srgbClr val="000000"/>
                </a:buClr>
                <a:buSzPct val="100000"/>
                <a:buFont typeface="Times New Roman" pitchFamily="16" charset="0"/>
                <a:tabLst>
                  <a:tab pos="655638" algn="l"/>
                  <a:tab pos="1311275" algn="l"/>
                  <a:tab pos="1968500" algn="l"/>
                </a:tabLst>
                <a:defRPr>
                  <a:solidFill>
                    <a:srgbClr val="000000"/>
                  </a:solidFill>
                  <a:latin typeface="Arial" charset="0"/>
                  <a:ea typeface="細明體" charset="-120"/>
                </a:defRPr>
              </a:lvl9pPr>
            </a:lstStyle>
            <a:p>
              <a:pPr algn="ctr" eaLnBrk="1">
                <a:lnSpc>
                  <a:spcPct val="100000"/>
                </a:lnSpc>
                <a:spcAft>
                  <a:spcPct val="0"/>
                </a:spcAft>
                <a:buFontTx/>
                <a:buNone/>
              </a:pPr>
              <a:r>
                <a:rPr kumimoji="0" lang="en-US" altLang="zh-TW" sz="1800" b="1">
                  <a:latin typeface="標楷體" pitchFamily="65" charset="-120"/>
                  <a:ea typeface="標楷體" pitchFamily="65" charset="-120"/>
                </a:rPr>
                <a:t>台灣鋸褐蝦</a:t>
              </a:r>
            </a:p>
          </p:txBody>
        </p:sp>
      </p:grpSp>
    </p:spTree>
    <p:extLst>
      <p:ext uri="{BB962C8B-B14F-4D97-AF65-F5344CB8AC3E}">
        <p14:creationId xmlns:p14="http://schemas.microsoft.com/office/powerpoint/2010/main" val="75454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250706"/>
          </a:xfrm>
        </p:spPr>
        <p:txBody>
          <a:bodyPr>
            <a:normAutofit/>
          </a:bodyPr>
          <a:lstStyle/>
          <a:p>
            <a:r>
              <a:rPr lang="en-US" altLang="zh-TW" sz="4800" dirty="0" smtClean="0">
                <a:solidFill>
                  <a:schemeClr val="tx1">
                    <a:lumMod val="95000"/>
                    <a:lumOff val="5000"/>
                  </a:schemeClr>
                </a:solidFill>
              </a:rPr>
              <a:t>5.</a:t>
            </a:r>
            <a:r>
              <a:rPr lang="zh-TW" altLang="en-US" sz="4800" dirty="0" smtClean="0">
                <a:solidFill>
                  <a:schemeClr val="tx1">
                    <a:lumMod val="95000"/>
                    <a:lumOff val="5000"/>
                  </a:schemeClr>
                </a:solidFill>
              </a:rPr>
              <a:t>台灣的海洋附近的海洋生物</a:t>
            </a:r>
            <a:endParaRPr lang="zh-TW" altLang="en-US" sz="4800" dirty="0">
              <a:solidFill>
                <a:schemeClr val="tx1">
                  <a:lumMod val="95000"/>
                  <a:lumOff val="5000"/>
                </a:schemeClr>
              </a:solidFill>
            </a:endParaRPr>
          </a:p>
        </p:txBody>
      </p:sp>
    </p:spTree>
    <p:extLst>
      <p:ext uri="{BB962C8B-B14F-4D97-AF65-F5344CB8AC3E}">
        <p14:creationId xmlns:p14="http://schemas.microsoft.com/office/powerpoint/2010/main" val="676132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457200" y="548680"/>
            <a:ext cx="8229600" cy="5577483"/>
          </a:xfrm>
        </p:spPr>
        <p:txBody>
          <a:bodyPr>
            <a:normAutofit lnSpcReduction="10000"/>
          </a:bodyPr>
          <a:lstStyle/>
          <a:p>
            <a:pPr marL="0" indent="0">
              <a:buNone/>
            </a:pPr>
            <a:r>
              <a:rPr lang="zh-TW" altLang="en-US" sz="5400" dirty="0" smtClean="0"/>
              <a:t>台灣面積雖小，但台灣海洋生物的種類之多，如</a:t>
            </a:r>
            <a:r>
              <a:rPr lang="en-US" altLang="zh-TW" sz="5400" dirty="0" smtClean="0"/>
              <a:t>:</a:t>
            </a:r>
            <a:r>
              <a:rPr lang="zh-TW" altLang="en-US" sz="5400" dirty="0" smtClean="0"/>
              <a:t>蝶魚及棘蝶魚兩科之總種數即居全球之冠，故台灣在陸地上不僅是「蝴蝶王國」，在海裏也稱的上是「蝶魚王國」。</a:t>
            </a:r>
          </a:p>
          <a:p>
            <a:endParaRPr lang="zh-TW" altLang="en-US" dirty="0"/>
          </a:p>
        </p:txBody>
      </p:sp>
    </p:spTree>
    <p:extLst>
      <p:ext uri="{BB962C8B-B14F-4D97-AF65-F5344CB8AC3E}">
        <p14:creationId xmlns:p14="http://schemas.microsoft.com/office/powerpoint/2010/main" val="1529829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88640"/>
            <a:ext cx="87249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21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539552" y="1988840"/>
            <a:ext cx="8229600" cy="4392488"/>
          </a:xfrm>
        </p:spPr>
        <p:txBody>
          <a:bodyPr/>
          <a:lstStyle/>
          <a:p>
            <a:pPr marL="0" indent="0">
              <a:buNone/>
            </a:pPr>
            <a:r>
              <a:rPr kumimoji="0" lang="en-US" altLang="zh-TW" sz="3600" b="1" dirty="0" smtClean="0">
                <a:latin typeface="標楷體" pitchFamily="65" charset="-120"/>
                <a:ea typeface="標楷體" pitchFamily="65" charset="-120"/>
              </a:rPr>
              <a:t>1.海洋在溫室效應與氣候變遷的角色: </a:t>
            </a:r>
          </a:p>
          <a:p>
            <a:pPr marL="0" indent="0">
              <a:buNone/>
            </a:pPr>
            <a:r>
              <a:rPr lang="en-US" altLang="zh-TW" sz="2400" b="1" dirty="0" err="1" smtClean="0">
                <a:solidFill>
                  <a:srgbClr val="000000"/>
                </a:solidFill>
                <a:latin typeface="標楷體" pitchFamily="65" charset="-120"/>
                <a:ea typeface="標楷體" pitchFamily="65" charset="-120"/>
              </a:rPr>
              <a:t>溫室效應的原理</a:t>
            </a:r>
            <a:r>
              <a:rPr lang="zh-TW" altLang="en-US" sz="2400" b="1" dirty="0">
                <a:solidFill>
                  <a:srgbClr val="000000"/>
                </a:solidFill>
                <a:latin typeface="標楷體" pitchFamily="65" charset="-120"/>
                <a:ea typeface="標楷體" pitchFamily="65" charset="-120"/>
              </a:rPr>
              <a:t>：</a:t>
            </a:r>
            <a:r>
              <a:rPr lang="en-US" altLang="zh-TW" sz="2400" b="1" dirty="0" err="1">
                <a:solidFill>
                  <a:srgbClr val="000000"/>
                </a:solidFill>
                <a:latin typeface="標楷體" pitchFamily="65" charset="-120"/>
                <a:ea typeface="標楷體" pitchFamily="65" charset="-120"/>
              </a:rPr>
              <a:t>太陽輻射主要是短波輻射，而地面輻射和大氣輻射則是長波輻射。大氣對長波輻射的吸收力較強，</a:t>
            </a:r>
            <a:r>
              <a:rPr lang="en-US" altLang="zh-TW" sz="2400" b="1" dirty="0" err="1" smtClean="0">
                <a:solidFill>
                  <a:srgbClr val="000000"/>
                </a:solidFill>
                <a:latin typeface="標楷體" pitchFamily="65" charset="-120"/>
                <a:ea typeface="標楷體" pitchFamily="65" charset="-120"/>
              </a:rPr>
              <a:t>但對短波輻射的吸收力較弱</a:t>
            </a:r>
            <a:r>
              <a:rPr lang="en-US" altLang="zh-TW" sz="2400" b="1" dirty="0" smtClean="0">
                <a:solidFill>
                  <a:srgbClr val="000000"/>
                </a:solidFill>
                <a:latin typeface="標楷體" pitchFamily="65" charset="-120"/>
                <a:ea typeface="標楷體" pitchFamily="65" charset="-120"/>
              </a:rPr>
              <a:t>。</a:t>
            </a:r>
          </a:p>
          <a:p>
            <a:pPr marL="0" lvl="0" indent="0" algn="just" defTabSz="911225" fontAlgn="base">
              <a:spcBef>
                <a:spcPct val="0"/>
              </a:spcBef>
              <a:spcAft>
                <a:spcPct val="0"/>
              </a:spcAft>
              <a:buNone/>
            </a:pPr>
            <a:r>
              <a:rPr lang="en-US" altLang="zh-TW" sz="3600" b="1" dirty="0" smtClean="0">
                <a:solidFill>
                  <a:srgbClr val="000000"/>
                </a:solidFill>
                <a:latin typeface="標楷體" pitchFamily="65" charset="-120"/>
                <a:ea typeface="標楷體" pitchFamily="65" charset="-120"/>
              </a:rPr>
              <a:t>2.</a:t>
            </a:r>
            <a:r>
              <a:rPr lang="zh-TW" altLang="en-US" sz="3600" b="1" dirty="0" smtClean="0">
                <a:solidFill>
                  <a:srgbClr val="000000"/>
                </a:solidFill>
                <a:latin typeface="標楷體" pitchFamily="65" charset="-120"/>
                <a:ea typeface="標楷體" pitchFamily="65" charset="-120"/>
              </a:rPr>
              <a:t>海洋扮演的角色</a:t>
            </a:r>
            <a:r>
              <a:rPr lang="en-US" altLang="zh-TW" sz="3600" b="1" dirty="0" smtClean="0">
                <a:solidFill>
                  <a:srgbClr val="000000"/>
                </a:solidFill>
                <a:latin typeface="標楷體" pitchFamily="65" charset="-120"/>
                <a:ea typeface="標楷體" pitchFamily="65" charset="-120"/>
              </a:rPr>
              <a:t>:</a:t>
            </a:r>
          </a:p>
          <a:p>
            <a:pPr marL="0" indent="0" algn="just" defTabSz="911225" fontAlgn="base">
              <a:spcBef>
                <a:spcPct val="0"/>
              </a:spcBef>
              <a:spcAft>
                <a:spcPct val="0"/>
              </a:spcAft>
              <a:buNone/>
            </a:pPr>
            <a:r>
              <a:rPr kumimoji="0" lang="en-US" altLang="zh-TW" sz="2400" b="1" dirty="0" err="1" smtClean="0">
                <a:latin typeface="標楷體" pitchFamily="65" charset="-120"/>
                <a:ea typeface="標楷體" pitchFamily="65" charset="-120"/>
              </a:rPr>
              <a:t>溫室效應導致全球暖化，可能導致海平面上升，海水倒灌的現象，所以我們應該多關注這方面的影響，不然到時候影響的也會是我們人類</a:t>
            </a:r>
            <a:r>
              <a:rPr kumimoji="0" lang="en-US" altLang="zh-TW" sz="2400" b="1" dirty="0" smtClean="0">
                <a:latin typeface="標楷體" pitchFamily="65" charset="-120"/>
                <a:ea typeface="標楷體" pitchFamily="65" charset="-120"/>
              </a:rPr>
              <a:t>。</a:t>
            </a:r>
          </a:p>
          <a:p>
            <a:pPr marL="0" indent="0" algn="just" defTabSz="911225" fontAlgn="base">
              <a:spcBef>
                <a:spcPct val="0"/>
              </a:spcBef>
              <a:spcAft>
                <a:spcPct val="0"/>
              </a:spcAft>
              <a:buNone/>
            </a:pPr>
            <a:r>
              <a:rPr kumimoji="0" lang="en-US" altLang="zh-TW" sz="2400" b="1" dirty="0" smtClean="0">
                <a:latin typeface="標楷體" pitchFamily="65" charset="-120"/>
                <a:ea typeface="標楷體" pitchFamily="65" charset="-120"/>
                <a:hlinkClick r:id="rId2"/>
              </a:rPr>
              <a:t>https://</a:t>
            </a:r>
            <a:r>
              <a:rPr kumimoji="0" lang="en-US" altLang="zh-TW" sz="2400" b="1" dirty="0" err="1" smtClean="0">
                <a:latin typeface="標楷體" pitchFamily="65" charset="-120"/>
                <a:ea typeface="標楷體" pitchFamily="65" charset="-120"/>
                <a:hlinkClick r:id="rId2"/>
              </a:rPr>
              <a:t>www.youtube.com</a:t>
            </a:r>
            <a:r>
              <a:rPr kumimoji="0" lang="en-US" altLang="zh-TW" sz="2400" b="1" dirty="0" smtClean="0">
                <a:latin typeface="標楷體" pitchFamily="65" charset="-120"/>
                <a:ea typeface="標楷體" pitchFamily="65" charset="-120"/>
                <a:hlinkClick r:id="rId2"/>
              </a:rPr>
              <a:t>/</a:t>
            </a:r>
            <a:r>
              <a:rPr kumimoji="0" lang="en-US" altLang="zh-TW" sz="2400" b="1" dirty="0" err="1" smtClean="0">
                <a:latin typeface="標楷體" pitchFamily="65" charset="-120"/>
                <a:ea typeface="標楷體" pitchFamily="65" charset="-120"/>
                <a:hlinkClick r:id="rId2"/>
              </a:rPr>
              <a:t>watch?v</a:t>
            </a:r>
            <a:r>
              <a:rPr kumimoji="0" lang="en-US" altLang="zh-TW" sz="2400" b="1" dirty="0" smtClean="0">
                <a:latin typeface="標楷體" pitchFamily="65" charset="-120"/>
                <a:ea typeface="標楷體" pitchFamily="65" charset="-120"/>
                <a:hlinkClick r:id="rId2"/>
              </a:rPr>
              <a:t>=</a:t>
            </a:r>
            <a:r>
              <a:rPr kumimoji="0" lang="en-US" altLang="zh-TW" sz="2400" b="1" dirty="0" err="1" smtClean="0">
                <a:latin typeface="標楷體" pitchFamily="65" charset="-120"/>
                <a:ea typeface="標楷體" pitchFamily="65" charset="-120"/>
                <a:hlinkClick r:id="rId2"/>
              </a:rPr>
              <a:t>CyqjdNjHRIo</a:t>
            </a:r>
            <a:r>
              <a:rPr kumimoji="0" lang="en-US" altLang="zh-TW" sz="2400" b="1" dirty="0" smtClean="0">
                <a:latin typeface="標楷體" pitchFamily="65" charset="-120"/>
                <a:ea typeface="標楷體" pitchFamily="65" charset="-120"/>
              </a:rPr>
              <a:t> </a:t>
            </a:r>
            <a:endParaRPr kumimoji="0" lang="zh-TW" altLang="en-US" sz="2400" dirty="0" smtClean="0">
              <a:latin typeface="Arial" charset="0"/>
              <a:ea typeface="細明體" charset="-120"/>
            </a:endParaRPr>
          </a:p>
          <a:p>
            <a:pPr marL="0" lvl="0" indent="0" algn="just" defTabSz="911225" fontAlgn="base">
              <a:spcBef>
                <a:spcPct val="0"/>
              </a:spcBef>
              <a:spcAft>
                <a:spcPct val="0"/>
              </a:spcAft>
              <a:buNone/>
            </a:pPr>
            <a:endParaRPr lang="en-US" altLang="zh-TW" sz="1800" b="1" dirty="0" smtClean="0">
              <a:solidFill>
                <a:srgbClr val="000000"/>
              </a:solidFill>
              <a:latin typeface="標楷體" pitchFamily="65" charset="-120"/>
              <a:ea typeface="標楷體" pitchFamily="65" charset="-120"/>
            </a:endParaRPr>
          </a:p>
        </p:txBody>
      </p:sp>
      <p:sp>
        <p:nvSpPr>
          <p:cNvPr id="4" name="標題 3"/>
          <p:cNvSpPr>
            <a:spLocks noGrp="1"/>
          </p:cNvSpPr>
          <p:nvPr>
            <p:ph type="title"/>
          </p:nvPr>
        </p:nvSpPr>
        <p:spPr>
          <a:xfrm>
            <a:off x="467544" y="836712"/>
            <a:ext cx="8229600" cy="1143000"/>
          </a:xfrm>
        </p:spPr>
        <p:txBody>
          <a:bodyPr>
            <a:noAutofit/>
          </a:bodyPr>
          <a:lstStyle/>
          <a:p>
            <a:r>
              <a:rPr kumimoji="0" lang="en-US" altLang="zh-TW" sz="6000" b="1" dirty="0" smtClean="0">
                <a:latin typeface="標楷體" pitchFamily="65" charset="-120"/>
                <a:ea typeface="標楷體" pitchFamily="65" charset="-120"/>
              </a:rPr>
              <a:t>6.海洋自然資源與保育</a:t>
            </a:r>
            <a:r>
              <a:rPr kumimoji="0" lang="zh-TW" altLang="en-US" sz="6000" dirty="0" smtClean="0">
                <a:latin typeface="Arial" charset="0"/>
                <a:ea typeface="細明體" charset="-120"/>
              </a:rPr>
              <a:t/>
            </a:r>
            <a:br>
              <a:rPr kumimoji="0" lang="zh-TW" altLang="en-US" sz="6000" dirty="0" smtClean="0">
                <a:latin typeface="Arial" charset="0"/>
                <a:ea typeface="細明體" charset="-120"/>
              </a:rPr>
            </a:br>
            <a:endParaRPr lang="zh-TW" altLang="en-US" sz="6000" dirty="0"/>
          </a:p>
        </p:txBody>
      </p:sp>
    </p:spTree>
    <p:extLst>
      <p:ext uri="{BB962C8B-B14F-4D97-AF65-F5344CB8AC3E}">
        <p14:creationId xmlns:p14="http://schemas.microsoft.com/office/powerpoint/2010/main" val="3583636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7.</a:t>
            </a:r>
            <a:r>
              <a:rPr lang="zh-TW" altLang="en-US" sz="4000" dirty="0" smtClean="0"/>
              <a:t>落實「親海、知海、愛海」的策略</a:t>
            </a:r>
            <a:r>
              <a:rPr lang="en-US" altLang="zh-TW" sz="4000" dirty="0" smtClean="0"/>
              <a:t>: </a:t>
            </a:r>
            <a:endParaRPr lang="en-US" altLang="zh-TW" sz="4000" dirty="0"/>
          </a:p>
        </p:txBody>
      </p:sp>
      <p:sp>
        <p:nvSpPr>
          <p:cNvPr id="3" name="內容版面配置區 2"/>
          <p:cNvSpPr>
            <a:spLocks noGrp="1"/>
          </p:cNvSpPr>
          <p:nvPr>
            <p:ph idx="1"/>
          </p:nvPr>
        </p:nvSpPr>
        <p:spPr/>
        <p:txBody>
          <a:bodyPr>
            <a:normAutofit fontScale="92500"/>
          </a:bodyPr>
          <a:lstStyle/>
          <a:p>
            <a:pPr marL="0" indent="0">
              <a:buNone/>
            </a:pPr>
            <a:r>
              <a:rPr lang="en-US" altLang="zh-TW" sz="4400" dirty="0" smtClean="0"/>
              <a:t>1.</a:t>
            </a:r>
            <a:r>
              <a:rPr lang="zh-TW" altLang="en-US" sz="4400" dirty="0" smtClean="0"/>
              <a:t>建立海洋國家，要從海洋文化、觀念改變。 </a:t>
            </a:r>
          </a:p>
          <a:p>
            <a:pPr marL="0" indent="0">
              <a:buNone/>
            </a:pPr>
            <a:r>
              <a:rPr lang="en-US" altLang="zh-TW" sz="4400" dirty="0" smtClean="0"/>
              <a:t>2.</a:t>
            </a:r>
            <a:r>
              <a:rPr lang="zh-TW" altLang="en-US" sz="4400" dirty="0" smtClean="0"/>
              <a:t>提出愛海洋三部曲：親海、知海、愛海。也就是說從親自到海邊，接觸海，認識海洋的面貌，建立海的知識，自然會懂得疼惜海洋資源。 </a:t>
            </a:r>
          </a:p>
          <a:p>
            <a:endParaRPr lang="zh-TW" altLang="en-US" dirty="0"/>
          </a:p>
        </p:txBody>
      </p:sp>
    </p:spTree>
    <p:extLst>
      <p:ext uri="{BB962C8B-B14F-4D97-AF65-F5344CB8AC3E}">
        <p14:creationId xmlns:p14="http://schemas.microsoft.com/office/powerpoint/2010/main" val="1324039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250706"/>
          </a:xfrm>
        </p:spPr>
        <p:txBody>
          <a:bodyPr>
            <a:normAutofit/>
          </a:bodyPr>
          <a:lstStyle/>
          <a:p>
            <a:r>
              <a:rPr kumimoji="0" lang="en-US" altLang="zh-TW" sz="8800" b="1" dirty="0" smtClean="0">
                <a:latin typeface="標楷體" pitchFamily="65" charset="-120"/>
                <a:ea typeface="標楷體" pitchFamily="65" charset="-120"/>
              </a:rPr>
              <a:t>8.海洋相關災害</a:t>
            </a:r>
            <a:endParaRPr kumimoji="0" lang="zh-TW" altLang="en-US" sz="8800" dirty="0">
              <a:latin typeface="Arial" charset="0"/>
              <a:ea typeface="細明體" charset="-120"/>
            </a:endParaRPr>
          </a:p>
        </p:txBody>
      </p:sp>
    </p:spTree>
    <p:extLst>
      <p:ext uri="{BB962C8B-B14F-4D97-AF65-F5344CB8AC3E}">
        <p14:creationId xmlns:p14="http://schemas.microsoft.com/office/powerpoint/2010/main" val="1639395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1"/>
            <a:ext cx="8229600" cy="5544616"/>
          </a:xfrm>
        </p:spPr>
        <p:txBody>
          <a:bodyPr>
            <a:noAutofit/>
          </a:bodyPr>
          <a:lstStyle/>
          <a:p>
            <a:pPr marL="0" lvl="0" indent="0" defTabSz="911225" fontAlgn="base">
              <a:spcBef>
                <a:spcPct val="0"/>
              </a:spcBef>
              <a:spcAft>
                <a:spcPct val="0"/>
              </a:spcAft>
              <a:buFont typeface="Arial" charset="0"/>
              <a:buAutoNum type="arabicPeriod"/>
            </a:pPr>
            <a:r>
              <a:rPr lang="en-US" altLang="zh-TW" sz="6000" b="1" dirty="0" err="1">
                <a:solidFill>
                  <a:schemeClr val="accent6">
                    <a:lumMod val="40000"/>
                    <a:lumOff val="60000"/>
                  </a:schemeClr>
                </a:solidFill>
                <a:latin typeface="標楷體" pitchFamily="65" charset="-120"/>
                <a:ea typeface="標楷體" pitchFamily="65" charset="-120"/>
              </a:rPr>
              <a:t>風暴潮是由颱風、溫帶氣旋、冷鋒的強風作用和氣壓驟變等強烈的天氣系統引起的海面異常升降現象，又稱風暴增水或氣象海嘯</a:t>
            </a:r>
            <a:r>
              <a:rPr lang="en-US" altLang="zh-TW" sz="6000" b="1" dirty="0" smtClean="0">
                <a:solidFill>
                  <a:schemeClr val="accent6">
                    <a:lumMod val="40000"/>
                    <a:lumOff val="60000"/>
                  </a:schemeClr>
                </a:solidFill>
                <a:latin typeface="標楷體" pitchFamily="65" charset="-120"/>
                <a:ea typeface="標楷體" pitchFamily="65" charset="-120"/>
              </a:rPr>
              <a:t>。</a:t>
            </a:r>
            <a:endParaRPr lang="en-US" altLang="zh-TW" sz="6000" b="1" dirty="0">
              <a:solidFill>
                <a:schemeClr val="accent6">
                  <a:lumMod val="40000"/>
                  <a:lumOff val="60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1538882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908720"/>
            <a:ext cx="6768752" cy="4708981"/>
          </a:xfrm>
          <a:prstGeom prst="rect">
            <a:avLst/>
          </a:prstGeom>
        </p:spPr>
        <p:txBody>
          <a:bodyPr wrap="square">
            <a:spAutoFit/>
          </a:bodyPr>
          <a:lstStyle/>
          <a:p>
            <a:pPr lvl="0" algn="just" defTabSz="911225" fontAlgn="base">
              <a:spcBef>
                <a:spcPct val="0"/>
              </a:spcBef>
              <a:spcAft>
                <a:spcPct val="0"/>
              </a:spcAft>
            </a:pPr>
            <a:r>
              <a:rPr lang="en-US" altLang="zh-TW" sz="6000" b="1" dirty="0" smtClean="0">
                <a:solidFill>
                  <a:srgbClr val="00FFCC"/>
                </a:solidFill>
                <a:latin typeface="標楷體" pitchFamily="65" charset="-120"/>
                <a:ea typeface="標楷體" pitchFamily="65" charset="-120"/>
              </a:rPr>
              <a:t>2.災害性海浪是海洋中由風產生的具有災害性破壞的波浪</a:t>
            </a:r>
            <a:r>
              <a:rPr lang="en-US" altLang="zh-TW" sz="6000" b="1" dirty="0">
                <a:solidFill>
                  <a:srgbClr val="00FFCC"/>
                </a:solidFill>
                <a:latin typeface="標楷體" pitchFamily="65" charset="-120"/>
                <a:ea typeface="標楷體" pitchFamily="65" charset="-120"/>
              </a:rPr>
              <a:t>，其作用力每平方米可達30－40噸。</a:t>
            </a:r>
          </a:p>
        </p:txBody>
      </p:sp>
    </p:spTree>
    <p:extLst>
      <p:ext uri="{BB962C8B-B14F-4D97-AF65-F5344CB8AC3E}">
        <p14:creationId xmlns:p14="http://schemas.microsoft.com/office/powerpoint/2010/main" val="3326845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1268760"/>
            <a:ext cx="6552728" cy="4154984"/>
          </a:xfrm>
          <a:prstGeom prst="rect">
            <a:avLst/>
          </a:prstGeom>
        </p:spPr>
        <p:txBody>
          <a:bodyPr wrap="square">
            <a:spAutoFit/>
          </a:bodyPr>
          <a:lstStyle/>
          <a:p>
            <a:pPr lvl="0" algn="just" defTabSz="911225" fontAlgn="base">
              <a:spcBef>
                <a:spcPct val="0"/>
              </a:spcBef>
              <a:spcAft>
                <a:spcPct val="0"/>
              </a:spcAft>
            </a:pPr>
            <a:r>
              <a:rPr lang="en-US" altLang="zh-TW" sz="6600" b="1" dirty="0" smtClean="0">
                <a:solidFill>
                  <a:srgbClr val="7030A0"/>
                </a:solidFill>
                <a:latin typeface="標楷體" pitchFamily="65" charset="-120"/>
                <a:ea typeface="標楷體" pitchFamily="65" charset="-120"/>
              </a:rPr>
              <a:t>3.海嘯是由水下地震</a:t>
            </a:r>
            <a:r>
              <a:rPr lang="en-US" altLang="zh-TW" sz="6600" b="1" dirty="0">
                <a:solidFill>
                  <a:srgbClr val="7030A0"/>
                </a:solidFill>
                <a:latin typeface="標楷體" pitchFamily="65" charset="-120"/>
                <a:ea typeface="標楷體" pitchFamily="65" charset="-120"/>
              </a:rPr>
              <a:t>、火山爆發或水下塌陷和滑坡所激起的巨浪。</a:t>
            </a:r>
            <a:endParaRPr lang="zh-TW" altLang="en-US" sz="6600" dirty="0">
              <a:solidFill>
                <a:srgbClr val="7030A0"/>
              </a:solidFill>
              <a:latin typeface="Arial" charset="0"/>
              <a:ea typeface="細明體" charset="-120"/>
            </a:endParaRPr>
          </a:p>
        </p:txBody>
      </p:sp>
    </p:spTree>
    <p:extLst>
      <p:ext uri="{BB962C8B-B14F-4D97-AF65-F5344CB8AC3E}">
        <p14:creationId xmlns:p14="http://schemas.microsoft.com/office/powerpoint/2010/main" val="256372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22714"/>
          </a:xfrm>
        </p:spPr>
        <p:txBody>
          <a:bodyPr>
            <a:noAutofit/>
          </a:bodyPr>
          <a:lstStyle/>
          <a:p>
            <a:r>
              <a:rPr lang="en-US" altLang="zh-TW" sz="9600" dirty="0" smtClean="0">
                <a:solidFill>
                  <a:srgbClr val="7030A0"/>
                </a:solidFill>
              </a:rPr>
              <a:t>1.</a:t>
            </a:r>
            <a:r>
              <a:rPr lang="zh-TW" altLang="en-US" sz="9600" dirty="0" smtClean="0">
                <a:solidFill>
                  <a:srgbClr val="7030A0"/>
                </a:solidFill>
              </a:rPr>
              <a:t>海洋的定義</a:t>
            </a:r>
            <a:endParaRPr lang="zh-TW" altLang="en-US" sz="9600" dirty="0">
              <a:solidFill>
                <a:srgbClr val="7030A0"/>
              </a:solidFill>
            </a:endParaRPr>
          </a:p>
        </p:txBody>
      </p:sp>
    </p:spTree>
    <p:extLst>
      <p:ext uri="{BB962C8B-B14F-4D97-AF65-F5344CB8AC3E}">
        <p14:creationId xmlns:p14="http://schemas.microsoft.com/office/powerpoint/2010/main" val="3671694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457200" y="476672"/>
            <a:ext cx="8229600" cy="5649491"/>
          </a:xfrm>
        </p:spPr>
        <p:txBody>
          <a:bodyPr>
            <a:normAutofit lnSpcReduction="10000"/>
          </a:bodyPr>
          <a:lstStyle/>
          <a:p>
            <a:pPr marL="0" indent="0">
              <a:spcBef>
                <a:spcPts val="1800"/>
              </a:spcBef>
              <a:buNone/>
            </a:pPr>
            <a:r>
              <a:rPr kumimoji="0" lang="en-US" altLang="zh-TW" sz="4400" b="1" dirty="0" err="1" smtClean="0">
                <a:latin typeface="標楷體" pitchFamily="65" charset="-120"/>
                <a:ea typeface="標楷體" pitchFamily="65" charset="-120"/>
              </a:rPr>
              <a:t>防治</a:t>
            </a:r>
            <a:r>
              <a:rPr kumimoji="0" lang="zh-TW" altLang="en-US" sz="4400" b="1" dirty="0" smtClean="0">
                <a:latin typeface="標楷體" pitchFamily="65" charset="-120"/>
                <a:ea typeface="標楷體" pitchFamily="65" charset="-120"/>
              </a:rPr>
              <a:t>方法</a:t>
            </a:r>
            <a:r>
              <a:rPr kumimoji="0" lang="en-US" altLang="zh-TW" sz="4400" b="1" dirty="0" smtClean="0">
                <a:latin typeface="標楷體" pitchFamily="65" charset="-120"/>
                <a:ea typeface="標楷體" pitchFamily="65" charset="-120"/>
              </a:rPr>
              <a:t>: </a:t>
            </a:r>
          </a:p>
          <a:p>
            <a:pPr marL="0" indent="0">
              <a:buNone/>
            </a:pPr>
            <a:r>
              <a:rPr kumimoji="0" lang="en-US" altLang="zh-TW" sz="4400" b="1" dirty="0" smtClean="0">
                <a:latin typeface="標楷體" pitchFamily="65" charset="-120"/>
                <a:ea typeface="標楷體" pitchFamily="65" charset="-120"/>
              </a:rPr>
              <a:t>1.設立污水處理廠 </a:t>
            </a:r>
          </a:p>
          <a:p>
            <a:pPr marL="0" indent="0">
              <a:buNone/>
            </a:pPr>
            <a:r>
              <a:rPr kumimoji="0" lang="en-US" altLang="zh-TW" sz="4400" b="1" dirty="0" smtClean="0">
                <a:latin typeface="標楷體" pitchFamily="65" charset="-120"/>
                <a:ea typeface="標楷體" pitchFamily="65" charset="-120"/>
              </a:rPr>
              <a:t>2.制定法律(</a:t>
            </a:r>
            <a:r>
              <a:rPr kumimoji="0" lang="en-US" altLang="zh-TW" sz="4400" b="1" dirty="0" err="1" smtClean="0">
                <a:latin typeface="標楷體" pitchFamily="65" charset="-120"/>
                <a:ea typeface="標楷體" pitchFamily="65" charset="-120"/>
              </a:rPr>
              <a:t>罰錢或處型</a:t>
            </a:r>
            <a:r>
              <a:rPr kumimoji="0" lang="en-US" altLang="zh-TW" sz="4400" b="1" dirty="0" smtClean="0">
                <a:latin typeface="標楷體" pitchFamily="65" charset="-120"/>
                <a:ea typeface="標楷體" pitchFamily="65" charset="-120"/>
              </a:rPr>
              <a:t>) </a:t>
            </a:r>
          </a:p>
          <a:p>
            <a:pPr marL="0" indent="0">
              <a:buNone/>
            </a:pPr>
            <a:r>
              <a:rPr kumimoji="0" lang="en-US" altLang="zh-TW" sz="4400" b="1" dirty="0" smtClean="0">
                <a:latin typeface="標楷體" pitchFamily="65" charset="-120"/>
                <a:ea typeface="標楷體" pitchFamily="65" charset="-120"/>
              </a:rPr>
              <a:t>3.少用學藥物</a:t>
            </a:r>
          </a:p>
          <a:p>
            <a:pPr marL="0" indent="0">
              <a:buNone/>
            </a:pPr>
            <a:r>
              <a:rPr kumimoji="0" lang="en-US" altLang="zh-TW" sz="4400" b="1" dirty="0" smtClean="0">
                <a:latin typeface="標楷體" pitchFamily="65" charset="-120"/>
                <a:ea typeface="標楷體" pitchFamily="65" charset="-120"/>
              </a:rPr>
              <a:t>4.檢舉隨意傾倒垃圾者</a:t>
            </a:r>
          </a:p>
          <a:p>
            <a:pPr marL="0" indent="0">
              <a:buNone/>
            </a:pPr>
            <a:r>
              <a:rPr kumimoji="0" lang="en-US" altLang="zh-TW" sz="4400" b="1" dirty="0" smtClean="0">
                <a:latin typeface="標楷體" pitchFamily="65" charset="-120"/>
                <a:ea typeface="標楷體" pitchFamily="65" charset="-120"/>
              </a:rPr>
              <a:t>5.建立河口生態保育區(</a:t>
            </a:r>
            <a:r>
              <a:rPr kumimoji="0" lang="en-US" altLang="zh-TW" sz="4400" b="1" dirty="0" err="1" smtClean="0">
                <a:latin typeface="標楷體" pitchFamily="65" charset="-120"/>
                <a:ea typeface="標楷體" pitchFamily="65" charset="-120"/>
              </a:rPr>
              <a:t>紅樹林、濕地</a:t>
            </a:r>
            <a:r>
              <a:rPr kumimoji="0" lang="en-US" altLang="zh-TW" sz="4400" b="1" dirty="0" smtClean="0">
                <a:latin typeface="標楷體" pitchFamily="65" charset="-120"/>
                <a:ea typeface="標楷體" pitchFamily="65" charset="-120"/>
              </a:rPr>
              <a:t>) </a:t>
            </a:r>
          </a:p>
          <a:p>
            <a:endParaRPr lang="zh-TW" altLang="en-US" sz="4400" dirty="0"/>
          </a:p>
        </p:txBody>
      </p:sp>
    </p:spTree>
    <p:extLst>
      <p:ext uri="{BB962C8B-B14F-4D97-AF65-F5344CB8AC3E}">
        <p14:creationId xmlns:p14="http://schemas.microsoft.com/office/powerpoint/2010/main" val="1615621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178698"/>
          </a:xfrm>
        </p:spPr>
        <p:txBody>
          <a:bodyPr>
            <a:normAutofit/>
          </a:bodyPr>
          <a:lstStyle/>
          <a:p>
            <a:r>
              <a:rPr lang="zh-TW" altLang="en-US" sz="9600" dirty="0" smtClean="0">
                <a:solidFill>
                  <a:srgbClr val="00B0F0"/>
                </a:solidFill>
              </a:rPr>
              <a:t>謝謝大家</a:t>
            </a:r>
            <a:endParaRPr lang="zh-TW" altLang="en-US" sz="9600" dirty="0">
              <a:solidFill>
                <a:srgbClr val="00B0F0"/>
              </a:solidFill>
            </a:endParaRPr>
          </a:p>
        </p:txBody>
      </p:sp>
    </p:spTree>
    <p:extLst>
      <p:ext uri="{BB962C8B-B14F-4D97-AF65-F5344CB8AC3E}">
        <p14:creationId xmlns:p14="http://schemas.microsoft.com/office/powerpoint/2010/main" val="1464680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4"/>
            <a:ext cx="8229600" cy="5721499"/>
          </a:xfrm>
        </p:spPr>
        <p:txBody>
          <a:bodyPr>
            <a:normAutofit fontScale="92500" lnSpcReduction="10000"/>
          </a:bodyPr>
          <a:lstStyle/>
          <a:p>
            <a:pPr marL="0" lvl="0" indent="0">
              <a:buClr>
                <a:srgbClr val="31B6FD"/>
              </a:buClr>
              <a:buNone/>
            </a:pPr>
            <a:r>
              <a:rPr lang="zh-TW" altLang="en-US" sz="8000" dirty="0">
                <a:solidFill>
                  <a:schemeClr val="tx1">
                    <a:lumMod val="95000"/>
                    <a:lumOff val="5000"/>
                  </a:schemeClr>
                </a:solidFill>
              </a:rPr>
              <a:t>海洋它不但佔了地球表面</a:t>
            </a:r>
            <a:r>
              <a:rPr lang="en-US" altLang="zh-TW" sz="8000" dirty="0">
                <a:solidFill>
                  <a:schemeClr val="tx1">
                    <a:lumMod val="95000"/>
                    <a:lumOff val="5000"/>
                  </a:schemeClr>
                </a:solidFill>
              </a:rPr>
              <a:t>71%</a:t>
            </a:r>
            <a:r>
              <a:rPr lang="zh-TW" altLang="en-US" sz="8000" dirty="0">
                <a:solidFill>
                  <a:schemeClr val="tx1">
                    <a:lumMod val="95000"/>
                    <a:lumOff val="5000"/>
                  </a:schemeClr>
                </a:solidFill>
              </a:rPr>
              <a:t>面積，生物</a:t>
            </a:r>
            <a:r>
              <a:rPr lang="zh-TW" altLang="en-US" sz="8000" dirty="0" smtClean="0">
                <a:solidFill>
                  <a:schemeClr val="tx1">
                    <a:lumMod val="95000"/>
                    <a:lumOff val="5000"/>
                  </a:schemeClr>
                </a:solidFill>
              </a:rPr>
              <a:t>棲息地</a:t>
            </a:r>
            <a:r>
              <a:rPr lang="zh-TW" altLang="en-US" sz="8000" dirty="0">
                <a:solidFill>
                  <a:schemeClr val="tx1">
                    <a:lumMod val="95000"/>
                    <a:lumOff val="5000"/>
                  </a:schemeClr>
                </a:solidFill>
              </a:rPr>
              <a:t>體積的</a:t>
            </a:r>
            <a:r>
              <a:rPr lang="en-US" altLang="zh-TW" sz="8000" dirty="0">
                <a:solidFill>
                  <a:schemeClr val="tx1">
                    <a:lumMod val="95000"/>
                    <a:lumOff val="5000"/>
                  </a:schemeClr>
                </a:solidFill>
              </a:rPr>
              <a:t>99%</a:t>
            </a:r>
            <a:r>
              <a:rPr lang="zh-TW" altLang="en-US" sz="8000" dirty="0">
                <a:solidFill>
                  <a:schemeClr val="tx1">
                    <a:lumMod val="95000"/>
                    <a:lumOff val="5000"/>
                  </a:schemeClr>
                </a:solidFill>
              </a:rPr>
              <a:t>，海洋中蘊藏著巨大的能量。</a:t>
            </a:r>
          </a:p>
          <a:p>
            <a:endParaRPr lang="zh-TW" altLang="en-US" dirty="0">
              <a:solidFill>
                <a:schemeClr val="tx1">
                  <a:lumMod val="95000"/>
                  <a:lumOff val="5000"/>
                </a:schemeClr>
              </a:solidFill>
            </a:endParaRPr>
          </a:p>
        </p:txBody>
      </p:sp>
    </p:spTree>
    <p:extLst>
      <p:ext uri="{BB962C8B-B14F-4D97-AF65-F5344CB8AC3E}">
        <p14:creationId xmlns:p14="http://schemas.microsoft.com/office/powerpoint/2010/main" val="295062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764704"/>
            <a:ext cx="3267075" cy="15841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869160"/>
            <a:ext cx="3267074" cy="1665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924944"/>
            <a:ext cx="3267075" cy="143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764704"/>
            <a:ext cx="2875583" cy="163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4867061"/>
            <a:ext cx="3176513" cy="1581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文字方塊 7"/>
          <p:cNvSpPr txBox="1"/>
          <p:nvPr/>
        </p:nvSpPr>
        <p:spPr>
          <a:xfrm>
            <a:off x="5076056" y="3228582"/>
            <a:ext cx="3235624" cy="830997"/>
          </a:xfrm>
          <a:prstGeom prst="rect">
            <a:avLst/>
          </a:prstGeom>
          <a:noFill/>
        </p:spPr>
        <p:txBody>
          <a:bodyPr wrap="square" rtlCol="0">
            <a:spAutoFit/>
          </a:bodyPr>
          <a:lstStyle/>
          <a:p>
            <a:r>
              <a:rPr lang="zh-TW" altLang="en-US" sz="4800" dirty="0" smtClean="0">
                <a:solidFill>
                  <a:srgbClr val="00B050"/>
                </a:solidFill>
              </a:rPr>
              <a:t>乾淨的海洋</a:t>
            </a:r>
            <a:endParaRPr lang="en-US" altLang="zh-TW" sz="4800" dirty="0" smtClean="0">
              <a:solidFill>
                <a:srgbClr val="00B050"/>
              </a:solidFill>
            </a:endParaRPr>
          </a:p>
        </p:txBody>
      </p:sp>
    </p:spTree>
    <p:extLst>
      <p:ext uri="{BB962C8B-B14F-4D97-AF65-F5344CB8AC3E}">
        <p14:creationId xmlns:p14="http://schemas.microsoft.com/office/powerpoint/2010/main" val="40418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4" name="標題 3"/>
          <p:cNvSpPr>
            <a:spLocks noGrp="1"/>
          </p:cNvSpPr>
          <p:nvPr>
            <p:ph type="title"/>
          </p:nvPr>
        </p:nvSpPr>
        <p:spPr>
          <a:xfrm>
            <a:off x="457200" y="274638"/>
            <a:ext cx="8229600" cy="6178698"/>
          </a:xfrm>
        </p:spPr>
        <p:txBody>
          <a:bodyPr>
            <a:normAutofit/>
          </a:bodyPr>
          <a:lstStyle/>
          <a:p>
            <a:r>
              <a:rPr lang="en-US" altLang="zh-TW" sz="8800" dirty="0" smtClean="0">
                <a:solidFill>
                  <a:srgbClr val="CC0099"/>
                </a:solidFill>
              </a:rPr>
              <a:t>2.</a:t>
            </a:r>
            <a:r>
              <a:rPr lang="zh-TW" altLang="en-US" sz="8800" dirty="0" smtClean="0">
                <a:solidFill>
                  <a:srgbClr val="CC0099"/>
                </a:solidFill>
              </a:rPr>
              <a:t>海洋的重要性</a:t>
            </a:r>
            <a:endParaRPr lang="zh-TW" altLang="en-US" sz="8800" dirty="0">
              <a:solidFill>
                <a:srgbClr val="CC0099"/>
              </a:solidFill>
            </a:endParaRPr>
          </a:p>
        </p:txBody>
      </p:sp>
    </p:spTree>
    <p:extLst>
      <p:ext uri="{BB962C8B-B14F-4D97-AF65-F5344CB8AC3E}">
        <p14:creationId xmlns:p14="http://schemas.microsoft.com/office/powerpoint/2010/main" val="110333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363272" cy="5721499"/>
          </a:xfrm>
        </p:spPr>
        <p:txBody>
          <a:bodyPr>
            <a:normAutofit fontScale="92500" lnSpcReduction="20000"/>
          </a:bodyPr>
          <a:lstStyle/>
          <a:p>
            <a:pPr marL="0" lvl="0" indent="0">
              <a:buNone/>
            </a:pPr>
            <a:endParaRPr lang="zh-TW" altLang="en-US" sz="2500" dirty="0">
              <a:solidFill>
                <a:prstClr val="black"/>
              </a:solidFill>
            </a:endParaRPr>
          </a:p>
          <a:p>
            <a:pPr marL="0" lvl="0" indent="0">
              <a:buNone/>
            </a:pPr>
            <a:r>
              <a:rPr lang="zh-TW" altLang="en-US" sz="4400" dirty="0">
                <a:solidFill>
                  <a:prstClr val="black"/>
                </a:solidFill>
              </a:rPr>
              <a:t>海洋對人類的價值有</a:t>
            </a:r>
            <a:r>
              <a:rPr lang="zh-TW" altLang="en-US" sz="4400" dirty="0" smtClean="0">
                <a:solidFill>
                  <a:prstClr val="black"/>
                </a:solidFill>
              </a:rPr>
              <a:t>：可</a:t>
            </a:r>
            <a:r>
              <a:rPr lang="zh-TW" altLang="en-US" sz="4400" dirty="0">
                <a:solidFill>
                  <a:prstClr val="black"/>
                </a:solidFill>
              </a:rPr>
              <a:t>調節全球的氣候，創造人類賴以生存的自然</a:t>
            </a:r>
            <a:r>
              <a:rPr lang="zh-TW" altLang="en-US" sz="4400" dirty="0" smtClean="0">
                <a:solidFill>
                  <a:prstClr val="black"/>
                </a:solidFill>
              </a:rPr>
              <a:t>環境，擁有</a:t>
            </a:r>
            <a:r>
              <a:rPr lang="zh-TW" altLang="en-US" sz="4400" dirty="0">
                <a:solidFill>
                  <a:prstClr val="black"/>
                </a:solidFill>
              </a:rPr>
              <a:t>豐富的生物資源，是人類的重要食物來源之</a:t>
            </a:r>
            <a:r>
              <a:rPr lang="zh-TW" altLang="en-US" sz="4400" dirty="0" smtClean="0">
                <a:solidFill>
                  <a:prstClr val="black"/>
                </a:solidFill>
              </a:rPr>
              <a:t>一，是</a:t>
            </a:r>
            <a:r>
              <a:rPr lang="zh-TW" altLang="en-US" sz="4400" dirty="0">
                <a:solidFill>
                  <a:prstClr val="black"/>
                </a:solidFill>
              </a:rPr>
              <a:t>實施國家、軍事戰略的重要</a:t>
            </a:r>
            <a:r>
              <a:rPr lang="zh-TW" altLang="en-US" sz="4400" dirty="0" smtClean="0">
                <a:solidFill>
                  <a:prstClr val="black"/>
                </a:solidFill>
              </a:rPr>
              <a:t>領域，海洋</a:t>
            </a:r>
            <a:r>
              <a:rPr lang="zh-TW" altLang="en-US" sz="4400" dirty="0">
                <a:solidFill>
                  <a:prstClr val="black"/>
                </a:solidFill>
              </a:rPr>
              <a:t>景觀是極為重要的旅遊</a:t>
            </a:r>
            <a:r>
              <a:rPr lang="zh-TW" altLang="en-US" sz="4400" dirty="0" smtClean="0">
                <a:solidFill>
                  <a:prstClr val="black"/>
                </a:solidFill>
              </a:rPr>
              <a:t>資源，海洋</a:t>
            </a:r>
            <a:r>
              <a:rPr lang="zh-TW" altLang="en-US" sz="4400" dirty="0">
                <a:solidFill>
                  <a:prstClr val="black"/>
                </a:solidFill>
              </a:rPr>
              <a:t>災害對沿海地區的人民生命財產帶來嚴重</a:t>
            </a:r>
            <a:r>
              <a:rPr lang="zh-TW" altLang="en-US" sz="4400" dirty="0" smtClean="0">
                <a:solidFill>
                  <a:prstClr val="black"/>
                </a:solidFill>
              </a:rPr>
              <a:t>威脅</a:t>
            </a:r>
            <a:r>
              <a:rPr lang="zh-TW" altLang="en-US" sz="4400" dirty="0" smtClean="0">
                <a:solidFill>
                  <a:prstClr val="black"/>
                </a:solidFill>
              </a:rPr>
              <a:t>。 </a:t>
            </a:r>
            <a:endParaRPr lang="en-US" altLang="zh-TW" sz="4400" dirty="0" smtClean="0">
              <a:solidFill>
                <a:prstClr val="black"/>
              </a:solidFill>
            </a:endParaRPr>
          </a:p>
          <a:p>
            <a:pPr marL="0" lvl="0" indent="0">
              <a:buNone/>
            </a:pPr>
            <a:r>
              <a:rPr lang="en-US" altLang="zh-TW" sz="4400" dirty="0" smtClean="0">
                <a:solidFill>
                  <a:prstClr val="black"/>
                </a:solidFill>
                <a:hlinkClick r:id="rId2"/>
              </a:rPr>
              <a:t>https://www.openedu.tw/course.jsp?id=117</a:t>
            </a:r>
            <a:endParaRPr lang="en-US" altLang="zh-TW" sz="4400" dirty="0" smtClean="0">
              <a:solidFill>
                <a:prstClr val="black"/>
              </a:solidFill>
            </a:endParaRPr>
          </a:p>
        </p:txBody>
      </p:sp>
    </p:spTree>
    <p:extLst>
      <p:ext uri="{BB962C8B-B14F-4D97-AF65-F5344CB8AC3E}">
        <p14:creationId xmlns:p14="http://schemas.microsoft.com/office/powerpoint/2010/main" val="67967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908720"/>
            <a:ext cx="8497887"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022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6264696"/>
          </a:xfrm>
        </p:spPr>
        <p:txBody>
          <a:bodyPr>
            <a:normAutofit/>
          </a:bodyPr>
          <a:lstStyle/>
          <a:p>
            <a:r>
              <a:rPr lang="en-US" altLang="zh-TW" sz="7200" dirty="0" smtClean="0">
                <a:solidFill>
                  <a:srgbClr val="FF0000"/>
                </a:solidFill>
              </a:rPr>
              <a:t>3.</a:t>
            </a:r>
            <a:r>
              <a:rPr lang="zh-TW" altLang="en-US" sz="7200" dirty="0" smtClean="0">
                <a:solidFill>
                  <a:srgbClr val="FF0000"/>
                </a:solidFill>
              </a:rPr>
              <a:t>海洋中的保育生物</a:t>
            </a:r>
            <a:endParaRPr lang="zh-TW" altLang="en-US" sz="7200" dirty="0">
              <a:solidFill>
                <a:srgbClr val="FF0000"/>
              </a:solidFill>
            </a:endParaRPr>
          </a:p>
        </p:txBody>
      </p:sp>
    </p:spTree>
    <p:extLst>
      <p:ext uri="{BB962C8B-B14F-4D97-AF65-F5344CB8AC3E}">
        <p14:creationId xmlns:p14="http://schemas.microsoft.com/office/powerpoint/2010/main" val="1329578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lnSpcReduction="10000"/>
          </a:bodyPr>
          <a:lstStyle/>
          <a:p>
            <a:pPr marL="0" indent="0">
              <a:buNone/>
            </a:pPr>
            <a:r>
              <a:rPr lang="en-US" altLang="zh-TW" sz="5400" b="1" dirty="0" err="1" smtClean="0">
                <a:latin typeface="標楷體" pitchFamily="65" charset="-120"/>
                <a:ea typeface="標楷體" pitchFamily="65" charset="-120"/>
              </a:rPr>
              <a:t>如</a:t>
            </a:r>
            <a:r>
              <a:rPr lang="en-US" altLang="zh-TW" sz="5400" b="1" dirty="0" err="1">
                <a:latin typeface="標楷體" pitchFamily="65" charset="-120"/>
                <a:ea typeface="標楷體" pitchFamily="65" charset="-120"/>
              </a:rPr>
              <a:t>：扇鰭冰魚、七角海星、</a:t>
            </a:r>
            <a:r>
              <a:rPr lang="en-US" altLang="zh-TW" sz="5400" b="1" dirty="0" err="1" smtClean="0">
                <a:latin typeface="標楷體" pitchFamily="65" charset="-120"/>
                <a:ea typeface="標楷體" pitchFamily="65" charset="-120"/>
              </a:rPr>
              <a:t>長十公分南蝦</a:t>
            </a:r>
            <a:r>
              <a:rPr lang="en-US" altLang="zh-TW" sz="5400" b="1" dirty="0">
                <a:latin typeface="標楷體" pitchFamily="65" charset="-120"/>
                <a:ea typeface="標楷體" pitchFamily="65" charset="-120"/>
              </a:rPr>
              <a:t>…</a:t>
            </a:r>
            <a:r>
              <a:rPr lang="en-US" altLang="zh-TW" sz="5400" b="1" dirty="0" err="1">
                <a:latin typeface="標楷體" pitchFamily="65" charset="-120"/>
                <a:ea typeface="標楷體" pitchFamily="65" charset="-120"/>
              </a:rPr>
              <a:t>等。</a:t>
            </a:r>
            <a:r>
              <a:rPr lang="en-US" altLang="zh-TW" sz="5400" b="1" dirty="0" err="1" smtClean="0">
                <a:latin typeface="標楷體" pitchFamily="65" charset="-120"/>
                <a:ea typeface="標楷體" pitchFamily="65" charset="-120"/>
              </a:rPr>
              <a:t>在台海深處</a:t>
            </a:r>
            <a:r>
              <a:rPr lang="zh-TW" altLang="en-US" sz="5400" b="1" dirty="0" smtClean="0">
                <a:latin typeface="標楷體" pitchFamily="65" charset="-120"/>
                <a:ea typeface="標楷體" pitchFamily="65" charset="-120"/>
              </a:rPr>
              <a:t>也</a:t>
            </a:r>
            <a:r>
              <a:rPr lang="en-US" altLang="zh-TW" sz="5400" b="1" dirty="0" smtClean="0">
                <a:latin typeface="標楷體" pitchFamily="65" charset="-120"/>
                <a:ea typeface="標楷體" pitchFamily="65" charset="-120"/>
              </a:rPr>
              <a:t>發現高達</a:t>
            </a:r>
            <a:r>
              <a:rPr lang="en-US" altLang="zh-TW" sz="5400" b="1" dirty="0">
                <a:latin typeface="標楷體" pitchFamily="65" charset="-120"/>
                <a:ea typeface="標楷體" pitchFamily="65" charset="-120"/>
              </a:rPr>
              <a:t>80多種的新種生物，如：台灣白面蝦、台灣星杉魚、東方異腕蝦、台灣鋸褐蝦…等。</a:t>
            </a:r>
          </a:p>
          <a:p>
            <a:pPr marL="0" indent="0">
              <a:buNone/>
            </a:pPr>
            <a:r>
              <a:rPr lang="en-US" altLang="zh-TW" dirty="0" smtClean="0">
                <a:hlinkClick r:id="rId2"/>
              </a:rPr>
              <a:t>https://www.youtube.com/watch?v=oW9MF8vNc_0</a:t>
            </a:r>
            <a:endParaRPr lang="zh-TW" altLang="en-US" dirty="0"/>
          </a:p>
        </p:txBody>
      </p:sp>
    </p:spTree>
    <p:extLst>
      <p:ext uri="{BB962C8B-B14F-4D97-AF65-F5344CB8AC3E}">
        <p14:creationId xmlns:p14="http://schemas.microsoft.com/office/powerpoint/2010/main" val="908107368"/>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時裝">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領帶">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時裝">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茅草">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地平線">
  <a:themeElements>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地平線">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氣流">
  <a:themeElements>
    <a:clrScheme name="自然力">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1_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1_茅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庸">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7.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地鐵">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地鐵">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235</TotalTime>
  <Words>393</Words>
  <Application>Microsoft Office PowerPoint</Application>
  <PresentationFormat>如螢幕大小 (4:3)</PresentationFormat>
  <Paragraphs>42</Paragraphs>
  <Slides>21</Slides>
  <Notes>1</Notes>
  <HiddenSlides>0</HiddenSlides>
  <MMClips>0</MMClips>
  <ScaleCrop>false</ScaleCrop>
  <HeadingPairs>
    <vt:vector size="4" baseType="variant">
      <vt:variant>
        <vt:lpstr>佈景主題</vt:lpstr>
      </vt:variant>
      <vt:variant>
        <vt:i4>11</vt:i4>
      </vt:variant>
      <vt:variant>
        <vt:lpstr>投影片標題</vt:lpstr>
      </vt:variant>
      <vt:variant>
        <vt:i4>21</vt:i4>
      </vt:variant>
    </vt:vector>
  </HeadingPairs>
  <TitlesOfParts>
    <vt:vector size="32" baseType="lpstr">
      <vt:lpstr>Office 佈景主題</vt:lpstr>
      <vt:lpstr>茅草</vt:lpstr>
      <vt:lpstr>地平線</vt:lpstr>
      <vt:lpstr>氣流</vt:lpstr>
      <vt:lpstr>1_氣流</vt:lpstr>
      <vt:lpstr>1_茅草</vt:lpstr>
      <vt:lpstr>波形</vt:lpstr>
      <vt:lpstr>流線</vt:lpstr>
      <vt:lpstr>地鐵</vt:lpstr>
      <vt:lpstr>時裝</vt:lpstr>
      <vt:lpstr>Mylar</vt:lpstr>
      <vt:lpstr>海洋環境</vt:lpstr>
      <vt:lpstr>1.海洋的定義</vt:lpstr>
      <vt:lpstr>PowerPoint 簡報</vt:lpstr>
      <vt:lpstr>PowerPoint 簡報</vt:lpstr>
      <vt:lpstr>2.海洋的重要性</vt:lpstr>
      <vt:lpstr>PowerPoint 簡報</vt:lpstr>
      <vt:lpstr>PowerPoint 簡報</vt:lpstr>
      <vt:lpstr>3.海洋中的保育生物</vt:lpstr>
      <vt:lpstr>PowerPoint 簡報</vt:lpstr>
      <vt:lpstr>PowerPoint 簡報</vt:lpstr>
      <vt:lpstr>5.台灣的海洋附近的海洋生物</vt:lpstr>
      <vt:lpstr>PowerPoint 簡報</vt:lpstr>
      <vt:lpstr>PowerPoint 簡報</vt:lpstr>
      <vt:lpstr>6.海洋自然資源與保育 </vt:lpstr>
      <vt:lpstr>7.落實「親海、知海、愛海」的策略: </vt:lpstr>
      <vt:lpstr>8.海洋相關災害</vt:lpstr>
      <vt:lpstr>PowerPoint 簡報</vt:lpstr>
      <vt:lpstr>PowerPoint 簡報</vt:lpstr>
      <vt:lpstr>PowerPoint 簡報</vt:lpstr>
      <vt:lpstr>PowerPoint 簡報</vt:lpstr>
      <vt:lpstr>謝謝大家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海洋環境</dc:title>
  <dc:creator>Windows 使用者</dc:creator>
  <cp:lastModifiedBy>Windows 使用者</cp:lastModifiedBy>
  <cp:revision>26</cp:revision>
  <dcterms:created xsi:type="dcterms:W3CDTF">2019-04-30T14:16:43Z</dcterms:created>
  <dcterms:modified xsi:type="dcterms:W3CDTF">2019-05-06T14:42:42Z</dcterms:modified>
</cp:coreProperties>
</file>